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sldIdLst>
    <p:sldId id="256" r:id="rId5"/>
    <p:sldId id="259" r:id="rId6"/>
    <p:sldId id="260" r:id="rId7"/>
    <p:sldId id="274" r:id="rId8"/>
    <p:sldId id="262" r:id="rId9"/>
    <p:sldId id="277" r:id="rId10"/>
    <p:sldId id="284" r:id="rId11"/>
    <p:sldId id="271" r:id="rId12"/>
    <p:sldId id="269" r:id="rId13"/>
    <p:sldId id="270" r:id="rId14"/>
    <p:sldId id="273" r:id="rId15"/>
    <p:sldId id="278" r:id="rId16"/>
    <p:sldId id="272" r:id="rId17"/>
    <p:sldId id="267" r:id="rId18"/>
    <p:sldId id="263" r:id="rId19"/>
    <p:sldId id="279" r:id="rId20"/>
    <p:sldId id="258" r:id="rId21"/>
    <p:sldId id="281" r:id="rId22"/>
    <p:sldId id="280" r:id="rId23"/>
    <p:sldId id="275" r:id="rId24"/>
    <p:sldId id="26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31EAFA8-5D3E-493C-9CA8-94728B648C4B}">
          <p14:sldIdLst>
            <p14:sldId id="256"/>
            <p14:sldId id="259"/>
            <p14:sldId id="260"/>
            <p14:sldId id="274"/>
            <p14:sldId id="262"/>
            <p14:sldId id="277"/>
            <p14:sldId id="284"/>
            <p14:sldId id="271"/>
            <p14:sldId id="269"/>
            <p14:sldId id="270"/>
            <p14:sldId id="273"/>
            <p14:sldId id="278"/>
            <p14:sldId id="272"/>
            <p14:sldId id="267"/>
            <p14:sldId id="263"/>
            <p14:sldId id="279"/>
            <p14:sldId id="258"/>
            <p14:sldId id="281"/>
            <p14:sldId id="280"/>
            <p14:sldId id="275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D5BD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EB97AF-BC84-4E14-86DA-103DC80322AA}" v="390" dt="2019-12-22T18:30:46.0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75472" autoAdjust="0"/>
  </p:normalViewPr>
  <p:slideViewPr>
    <p:cSldViewPr snapToGrid="0">
      <p:cViewPr varScale="1">
        <p:scale>
          <a:sx n="61" d="100"/>
          <a:sy n="61" d="100"/>
        </p:scale>
        <p:origin x="144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bbes, Christopher P. (Dr.)" userId="0633ff68-4daa-4109-ba9a-40c3ba2383ac" providerId="ADAL" clId="{54EB97AF-BC84-4E14-86DA-103DC80322AA}"/>
    <pc:docChg chg="undo custSel mod addSld delSld modSld sldOrd delSection modSection">
      <pc:chgData name="Hebbes, Christopher P. (Dr.)" userId="0633ff68-4daa-4109-ba9a-40c3ba2383ac" providerId="ADAL" clId="{54EB97AF-BC84-4E14-86DA-103DC80322AA}" dt="2019-12-22T18:31:53.368" v="2495" actId="20577"/>
      <pc:docMkLst>
        <pc:docMk/>
      </pc:docMkLst>
      <pc:sldChg chg="addSp delSp modSp mod setBg setClrOvrMap">
        <pc:chgData name="Hebbes, Christopher P. (Dr.)" userId="0633ff68-4daa-4109-ba9a-40c3ba2383ac" providerId="ADAL" clId="{54EB97AF-BC84-4E14-86DA-103DC80322AA}" dt="2019-12-21T18:42:12.269" v="2361" actId="1076"/>
        <pc:sldMkLst>
          <pc:docMk/>
          <pc:sldMk cId="660676336" sldId="256"/>
        </pc:sldMkLst>
        <pc:spChg chg="mod">
          <ac:chgData name="Hebbes, Christopher P. (Dr.)" userId="0633ff68-4daa-4109-ba9a-40c3ba2383ac" providerId="ADAL" clId="{54EB97AF-BC84-4E14-86DA-103DC80322AA}" dt="2019-12-06T12:45:44.206" v="292" actId="26606"/>
          <ac:spMkLst>
            <pc:docMk/>
            <pc:sldMk cId="660676336" sldId="256"/>
            <ac:spMk id="2" creationId="{00000000-0000-0000-0000-000000000000}"/>
          </ac:spMkLst>
        </pc:spChg>
        <pc:spChg chg="mod">
          <ac:chgData name="Hebbes, Christopher P. (Dr.)" userId="0633ff68-4daa-4109-ba9a-40c3ba2383ac" providerId="ADAL" clId="{54EB97AF-BC84-4E14-86DA-103DC80322AA}" dt="2019-12-06T12:45:44.206" v="292" actId="26606"/>
          <ac:spMkLst>
            <pc:docMk/>
            <pc:sldMk cId="660676336" sldId="256"/>
            <ac:spMk id="3" creationId="{00000000-0000-0000-0000-000000000000}"/>
          </ac:spMkLst>
        </pc:spChg>
        <pc:spChg chg="add del mod ord">
          <ac:chgData name="Hebbes, Christopher P. (Dr.)" userId="0633ff68-4daa-4109-ba9a-40c3ba2383ac" providerId="ADAL" clId="{54EB97AF-BC84-4E14-86DA-103DC80322AA}" dt="2019-12-06T12:45:37.378" v="291" actId="478"/>
          <ac:spMkLst>
            <pc:docMk/>
            <pc:sldMk cId="660676336" sldId="256"/>
            <ac:spMk id="6" creationId="{9E13F030-D5B4-4968-8D72-AE2252B34D08}"/>
          </ac:spMkLst>
        </pc:spChg>
        <pc:spChg chg="add">
          <ac:chgData name="Hebbes, Christopher P. (Dr.)" userId="0633ff68-4daa-4109-ba9a-40c3ba2383ac" providerId="ADAL" clId="{54EB97AF-BC84-4E14-86DA-103DC80322AA}" dt="2019-12-06T12:45:44.206" v="292" actId="26606"/>
          <ac:spMkLst>
            <pc:docMk/>
            <pc:sldMk cId="660676336" sldId="256"/>
            <ac:spMk id="10" creationId="{E20EB187-900F-4AF5-813B-101456D9FD39}"/>
          </ac:spMkLst>
        </pc:spChg>
        <pc:picChg chg="add mod">
          <ac:chgData name="Hebbes, Christopher P. (Dr.)" userId="0633ff68-4daa-4109-ba9a-40c3ba2383ac" providerId="ADAL" clId="{54EB97AF-BC84-4E14-86DA-103DC80322AA}" dt="2019-12-21T18:42:12.269" v="2361" actId="1076"/>
          <ac:picMkLst>
            <pc:docMk/>
            <pc:sldMk cId="660676336" sldId="256"/>
            <ac:picMk id="4" creationId="{563738D9-FF92-4453-936F-43ADF9E41772}"/>
          </ac:picMkLst>
        </pc:picChg>
        <pc:picChg chg="add mod ord">
          <ac:chgData name="Hebbes, Christopher P. (Dr.)" userId="0633ff68-4daa-4109-ba9a-40c3ba2383ac" providerId="ADAL" clId="{54EB97AF-BC84-4E14-86DA-103DC80322AA}" dt="2019-12-12T12:14:20.594" v="1727" actId="29295"/>
          <ac:picMkLst>
            <pc:docMk/>
            <pc:sldMk cId="660676336" sldId="256"/>
            <ac:picMk id="5" creationId="{F511B5DB-41AD-4590-966B-660C4A6FBE9E}"/>
          </ac:picMkLst>
        </pc:picChg>
        <pc:cxnChg chg="add">
          <ac:chgData name="Hebbes, Christopher P. (Dr.)" userId="0633ff68-4daa-4109-ba9a-40c3ba2383ac" providerId="ADAL" clId="{54EB97AF-BC84-4E14-86DA-103DC80322AA}" dt="2019-12-06T12:45:44.206" v="292" actId="26606"/>
          <ac:cxnSpMkLst>
            <pc:docMk/>
            <pc:sldMk cId="660676336" sldId="256"/>
            <ac:cxnSpMk id="12" creationId="{624D17C8-E9C2-48A4-AA36-D7048A6CCC41}"/>
          </ac:cxnSpMkLst>
        </pc:cxnChg>
      </pc:sldChg>
      <pc:sldChg chg="addSp modSp mod setBg setClrOvrMap">
        <pc:chgData name="Hebbes, Christopher P. (Dr.)" userId="0633ff68-4daa-4109-ba9a-40c3ba2383ac" providerId="ADAL" clId="{54EB97AF-BC84-4E14-86DA-103DC80322AA}" dt="2019-12-21T17:14:26.470" v="2342" actId="20577"/>
        <pc:sldMkLst>
          <pc:docMk/>
          <pc:sldMk cId="3239751399" sldId="258"/>
        </pc:sldMkLst>
        <pc:spChg chg="mod">
          <ac:chgData name="Hebbes, Christopher P. (Dr.)" userId="0633ff68-4daa-4109-ba9a-40c3ba2383ac" providerId="ADAL" clId="{54EB97AF-BC84-4E14-86DA-103DC80322AA}" dt="2019-12-06T12:43:48.346" v="263" actId="26606"/>
          <ac:spMkLst>
            <pc:docMk/>
            <pc:sldMk cId="3239751399" sldId="258"/>
            <ac:spMk id="2" creationId="{00000000-0000-0000-0000-000000000000}"/>
          </ac:spMkLst>
        </pc:spChg>
        <pc:spChg chg="mod">
          <ac:chgData name="Hebbes, Christopher P. (Dr.)" userId="0633ff68-4daa-4109-ba9a-40c3ba2383ac" providerId="ADAL" clId="{54EB97AF-BC84-4E14-86DA-103DC80322AA}" dt="2019-12-21T17:14:26.470" v="2342" actId="20577"/>
          <ac:spMkLst>
            <pc:docMk/>
            <pc:sldMk cId="3239751399" sldId="258"/>
            <ac:spMk id="3" creationId="{00000000-0000-0000-0000-000000000000}"/>
          </ac:spMkLst>
        </pc:spChg>
        <pc:spChg chg="add">
          <ac:chgData name="Hebbes, Christopher P. (Dr.)" userId="0633ff68-4daa-4109-ba9a-40c3ba2383ac" providerId="ADAL" clId="{54EB97AF-BC84-4E14-86DA-103DC80322AA}" dt="2019-12-06T12:43:48.346" v="263" actId="26606"/>
          <ac:spMkLst>
            <pc:docMk/>
            <pc:sldMk cId="3239751399" sldId="258"/>
            <ac:spMk id="10" creationId="{C5E6CFF1-2F42-4E10-9A97-F116F46F53FE}"/>
          </ac:spMkLst>
        </pc:spChg>
        <pc:picChg chg="add mod ord">
          <ac:chgData name="Hebbes, Christopher P. (Dr.)" userId="0633ff68-4daa-4109-ba9a-40c3ba2383ac" providerId="ADAL" clId="{54EB97AF-BC84-4E14-86DA-103DC80322AA}" dt="2019-12-06T12:43:48.346" v="263" actId="26606"/>
          <ac:picMkLst>
            <pc:docMk/>
            <pc:sldMk cId="3239751399" sldId="258"/>
            <ac:picMk id="5" creationId="{1CD28FDC-248B-48F7-99D5-7963703007A4}"/>
          </ac:picMkLst>
        </pc:picChg>
        <pc:cxnChg chg="add">
          <ac:chgData name="Hebbes, Christopher P. (Dr.)" userId="0633ff68-4daa-4109-ba9a-40c3ba2383ac" providerId="ADAL" clId="{54EB97AF-BC84-4E14-86DA-103DC80322AA}" dt="2019-12-06T12:43:48.346" v="263" actId="26606"/>
          <ac:cxnSpMkLst>
            <pc:docMk/>
            <pc:sldMk cId="3239751399" sldId="258"/>
            <ac:cxnSpMk id="12" creationId="{67182200-4859-4C8D-BCBB-55B245C28BA3}"/>
          </ac:cxnSpMkLst>
        </pc:cxnChg>
      </pc:sldChg>
      <pc:sldChg chg="addSp delSp modSp add mod setBg setClrOvrMap delDesignElem modNotesTx">
        <pc:chgData name="Hebbes, Christopher P. (Dr.)" userId="0633ff68-4daa-4109-ba9a-40c3ba2383ac" providerId="ADAL" clId="{54EB97AF-BC84-4E14-86DA-103DC80322AA}" dt="2019-12-22T18:30:47.720" v="2455" actId="20577"/>
        <pc:sldMkLst>
          <pc:docMk/>
          <pc:sldMk cId="2826734488" sldId="259"/>
        </pc:sldMkLst>
        <pc:spChg chg="del">
          <ac:chgData name="Hebbes, Christopher P. (Dr.)" userId="0633ff68-4daa-4109-ba9a-40c3ba2383ac" providerId="ADAL" clId="{54EB97AF-BC84-4E14-86DA-103DC80322AA}" dt="2019-12-06T12:37:29.969" v="28" actId="26606"/>
          <ac:spMkLst>
            <pc:docMk/>
            <pc:sldMk cId="2826734488" sldId="259"/>
            <ac:spMk id="2" creationId="{D82DADE4-F79D-4A2D-B6C7-8227892D55C2}"/>
          </ac:spMkLst>
        </pc:spChg>
        <pc:spChg chg="del">
          <ac:chgData name="Hebbes, Christopher P. (Dr.)" userId="0633ff68-4daa-4109-ba9a-40c3ba2383ac" providerId="ADAL" clId="{54EB97AF-BC84-4E14-86DA-103DC80322AA}" dt="2019-12-06T12:37:22.830" v="27" actId="931"/>
          <ac:spMkLst>
            <pc:docMk/>
            <pc:sldMk cId="2826734488" sldId="259"/>
            <ac:spMk id="3" creationId="{4E523CD0-D94B-4A4B-9A8A-F826942AB391}"/>
          </ac:spMkLst>
        </pc:spChg>
        <pc:spChg chg="add mod">
          <ac:chgData name="Hebbes, Christopher P. (Dr.)" userId="0633ff68-4daa-4109-ba9a-40c3ba2383ac" providerId="ADAL" clId="{54EB97AF-BC84-4E14-86DA-103DC80322AA}" dt="2019-12-06T12:50:49.487" v="363" actId="26606"/>
          <ac:spMkLst>
            <pc:docMk/>
            <pc:sldMk cId="2826734488" sldId="259"/>
            <ac:spMk id="6" creationId="{58A91C73-9529-4250-B174-0242FD6E8796}"/>
          </ac:spMkLst>
        </pc:spChg>
        <pc:spChg chg="add mod">
          <ac:chgData name="Hebbes, Christopher P. (Dr.)" userId="0633ff68-4daa-4109-ba9a-40c3ba2383ac" providerId="ADAL" clId="{54EB97AF-BC84-4E14-86DA-103DC80322AA}" dt="2019-12-22T18:30:47.720" v="2455" actId="20577"/>
          <ac:spMkLst>
            <pc:docMk/>
            <pc:sldMk cId="2826734488" sldId="259"/>
            <ac:spMk id="9" creationId="{DCA476D0-00A4-4B36-A7F2-4DC9FD1298FA}"/>
          </ac:spMkLst>
        </pc:spChg>
        <pc:spChg chg="add del">
          <ac:chgData name="Hebbes, Christopher P. (Dr.)" userId="0633ff68-4daa-4109-ba9a-40c3ba2383ac" providerId="ADAL" clId="{54EB97AF-BC84-4E14-86DA-103DC80322AA}" dt="2019-12-06T12:44:18.050" v="265" actId="26606"/>
          <ac:spMkLst>
            <pc:docMk/>
            <pc:sldMk cId="2826734488" sldId="259"/>
            <ac:spMk id="10" creationId="{E20EB187-900F-4AF5-813B-101456D9FD39}"/>
          </ac:spMkLst>
        </pc:spChg>
        <pc:spChg chg="add">
          <ac:chgData name="Hebbes, Christopher P. (Dr.)" userId="0633ff68-4daa-4109-ba9a-40c3ba2383ac" providerId="ADAL" clId="{54EB97AF-BC84-4E14-86DA-103DC80322AA}" dt="2019-12-06T12:50:49.487" v="363" actId="26606"/>
          <ac:spMkLst>
            <pc:docMk/>
            <pc:sldMk cId="2826734488" sldId="259"/>
            <ac:spMk id="11" creationId="{C5E6CFF1-2F42-4E10-9A97-F116F46F53FE}"/>
          </ac:spMkLst>
        </pc:spChg>
        <pc:spChg chg="add del">
          <ac:chgData name="Hebbes, Christopher P. (Dr.)" userId="0633ff68-4daa-4109-ba9a-40c3ba2383ac" providerId="ADAL" clId="{54EB97AF-BC84-4E14-86DA-103DC80322AA}" dt="2019-12-06T12:50:30.709" v="357"/>
          <ac:spMkLst>
            <pc:docMk/>
            <pc:sldMk cId="2826734488" sldId="259"/>
            <ac:spMk id="15" creationId="{C5E6CFF1-2F42-4E10-9A97-F116F46F53FE}"/>
          </ac:spMkLst>
        </pc:spChg>
        <pc:picChg chg="add mod">
          <ac:chgData name="Hebbes, Christopher P. (Dr.)" userId="0633ff68-4daa-4109-ba9a-40c3ba2383ac" providerId="ADAL" clId="{54EB97AF-BC84-4E14-86DA-103DC80322AA}" dt="2019-12-06T12:44:18.097" v="266" actId="26606"/>
          <ac:picMkLst>
            <pc:docMk/>
            <pc:sldMk cId="2826734488" sldId="259"/>
            <ac:picMk id="5" creationId="{83604486-B125-4ECC-B813-314595013B15}"/>
          </ac:picMkLst>
        </pc:picChg>
        <pc:cxnChg chg="add del">
          <ac:chgData name="Hebbes, Christopher P. (Dr.)" userId="0633ff68-4daa-4109-ba9a-40c3ba2383ac" providerId="ADAL" clId="{54EB97AF-BC84-4E14-86DA-103DC80322AA}" dt="2019-12-06T12:44:18.050" v="265" actId="26606"/>
          <ac:cxnSpMkLst>
            <pc:docMk/>
            <pc:sldMk cId="2826734488" sldId="259"/>
            <ac:cxnSpMk id="12" creationId="{624D17C8-E9C2-48A4-AA36-D7048A6CCC41}"/>
          </ac:cxnSpMkLst>
        </pc:cxnChg>
        <pc:cxnChg chg="add del">
          <ac:chgData name="Hebbes, Christopher P. (Dr.)" userId="0633ff68-4daa-4109-ba9a-40c3ba2383ac" providerId="ADAL" clId="{54EB97AF-BC84-4E14-86DA-103DC80322AA}" dt="2019-12-06T12:50:30.709" v="357"/>
          <ac:cxnSpMkLst>
            <pc:docMk/>
            <pc:sldMk cId="2826734488" sldId="259"/>
            <ac:cxnSpMk id="14" creationId="{67182200-4859-4C8D-BCBB-55B245C28BA3}"/>
          </ac:cxnSpMkLst>
        </pc:cxnChg>
        <pc:cxnChg chg="add">
          <ac:chgData name="Hebbes, Christopher P. (Dr.)" userId="0633ff68-4daa-4109-ba9a-40c3ba2383ac" providerId="ADAL" clId="{54EB97AF-BC84-4E14-86DA-103DC80322AA}" dt="2019-12-06T12:50:49.487" v="363" actId="26606"/>
          <ac:cxnSpMkLst>
            <pc:docMk/>
            <pc:sldMk cId="2826734488" sldId="259"/>
            <ac:cxnSpMk id="16" creationId="{67182200-4859-4C8D-BCBB-55B245C28BA3}"/>
          </ac:cxnSpMkLst>
        </pc:cxnChg>
      </pc:sldChg>
      <pc:sldChg chg="addSp delSp modSp add mod ord setBg setClrOvrMap modNotesTx">
        <pc:chgData name="Hebbes, Christopher P. (Dr.)" userId="0633ff68-4daa-4109-ba9a-40c3ba2383ac" providerId="ADAL" clId="{54EB97AF-BC84-4E14-86DA-103DC80322AA}" dt="2019-12-22T18:31:34.911" v="2494" actId="947"/>
        <pc:sldMkLst>
          <pc:docMk/>
          <pc:sldMk cId="2026251299" sldId="260"/>
        </pc:sldMkLst>
        <pc:spChg chg="del">
          <ac:chgData name="Hebbes, Christopher P. (Dr.)" userId="0633ff68-4daa-4109-ba9a-40c3ba2383ac" providerId="ADAL" clId="{54EB97AF-BC84-4E14-86DA-103DC80322AA}" dt="2019-12-06T12:40:42.763" v="31" actId="26606"/>
          <ac:spMkLst>
            <pc:docMk/>
            <pc:sldMk cId="2026251299" sldId="260"/>
            <ac:spMk id="2" creationId="{F0576750-4D40-4D2E-B7F8-132B8BAA4A6E}"/>
          </ac:spMkLst>
        </pc:spChg>
        <pc:spChg chg="del">
          <ac:chgData name="Hebbes, Christopher P. (Dr.)" userId="0633ff68-4daa-4109-ba9a-40c3ba2383ac" providerId="ADAL" clId="{54EB97AF-BC84-4E14-86DA-103DC80322AA}" dt="2019-12-06T12:40:39.435" v="30" actId="931"/>
          <ac:spMkLst>
            <pc:docMk/>
            <pc:sldMk cId="2026251299" sldId="260"/>
            <ac:spMk id="3" creationId="{58B21C77-8F1B-4135-9AFE-930277786C9F}"/>
          </ac:spMkLst>
        </pc:spChg>
        <pc:spChg chg="add del mod">
          <ac:chgData name="Hebbes, Christopher P. (Dr.)" userId="0633ff68-4daa-4109-ba9a-40c3ba2383ac" providerId="ADAL" clId="{54EB97AF-BC84-4E14-86DA-103DC80322AA}" dt="2019-12-06T12:46:00.618" v="293" actId="478"/>
          <ac:spMkLst>
            <pc:docMk/>
            <pc:sldMk cId="2026251299" sldId="260"/>
            <ac:spMk id="6" creationId="{EE5241BD-0435-4874-BC4C-E5B3D68FDE9D}"/>
          </ac:spMkLst>
        </pc:spChg>
        <pc:spChg chg="add del mod">
          <ac:chgData name="Hebbes, Christopher P. (Dr.)" userId="0633ff68-4daa-4109-ba9a-40c3ba2383ac" providerId="ADAL" clId="{54EB97AF-BC84-4E14-86DA-103DC80322AA}" dt="2019-12-06T12:46:00.618" v="293" actId="478"/>
          <ac:spMkLst>
            <pc:docMk/>
            <pc:sldMk cId="2026251299" sldId="260"/>
            <ac:spMk id="7" creationId="{016A6CAC-C6AC-4130-BFC4-DBF236F56856}"/>
          </ac:spMkLst>
        </pc:spChg>
        <pc:spChg chg="add del mod">
          <ac:chgData name="Hebbes, Christopher P. (Dr.)" userId="0633ff68-4daa-4109-ba9a-40c3ba2383ac" providerId="ADAL" clId="{54EB97AF-BC84-4E14-86DA-103DC80322AA}" dt="2019-12-06T12:46:00.618" v="293" actId="478"/>
          <ac:spMkLst>
            <pc:docMk/>
            <pc:sldMk cId="2026251299" sldId="260"/>
            <ac:spMk id="8" creationId="{C97FFA85-EB9B-440D-9ED7-9143C4717143}"/>
          </ac:spMkLst>
        </pc:spChg>
        <pc:spChg chg="add del mod">
          <ac:chgData name="Hebbes, Christopher P. (Dr.)" userId="0633ff68-4daa-4109-ba9a-40c3ba2383ac" providerId="ADAL" clId="{54EB97AF-BC84-4E14-86DA-103DC80322AA}" dt="2019-12-06T12:46:00.618" v="293" actId="478"/>
          <ac:spMkLst>
            <pc:docMk/>
            <pc:sldMk cId="2026251299" sldId="260"/>
            <ac:spMk id="9" creationId="{A7FAD4FD-9BF4-46FA-BF2A-1E5411959AEE}"/>
          </ac:spMkLst>
        </pc:spChg>
        <pc:spChg chg="add mod ord">
          <ac:chgData name="Hebbes, Christopher P. (Dr.)" userId="0633ff68-4daa-4109-ba9a-40c3ba2383ac" providerId="ADAL" clId="{54EB97AF-BC84-4E14-86DA-103DC80322AA}" dt="2019-12-06T12:46:31.258" v="306" actId="26606"/>
          <ac:spMkLst>
            <pc:docMk/>
            <pc:sldMk cId="2026251299" sldId="260"/>
            <ac:spMk id="10" creationId="{CCAFDAB8-F3B4-40C9-920D-29727875764F}"/>
          </ac:spMkLst>
        </pc:spChg>
        <pc:spChg chg="add mod">
          <ac:chgData name="Hebbes, Christopher P. (Dr.)" userId="0633ff68-4daa-4109-ba9a-40c3ba2383ac" providerId="ADAL" clId="{54EB97AF-BC84-4E14-86DA-103DC80322AA}" dt="2019-12-22T18:31:34.911" v="2494" actId="947"/>
          <ac:spMkLst>
            <pc:docMk/>
            <pc:sldMk cId="2026251299" sldId="260"/>
            <ac:spMk id="14" creationId="{CC9D9D7F-2C48-45B3-A6A9-77BE6078DD2A}"/>
          </ac:spMkLst>
        </pc:spChg>
        <pc:spChg chg="add">
          <ac:chgData name="Hebbes, Christopher P. (Dr.)" userId="0633ff68-4daa-4109-ba9a-40c3ba2383ac" providerId="ADAL" clId="{54EB97AF-BC84-4E14-86DA-103DC80322AA}" dt="2019-12-06T12:46:31.258" v="306" actId="26606"/>
          <ac:spMkLst>
            <pc:docMk/>
            <pc:sldMk cId="2026251299" sldId="260"/>
            <ac:spMk id="17" creationId="{C5E6CFF1-2F42-4E10-9A97-F116F46F53FE}"/>
          </ac:spMkLst>
        </pc:spChg>
        <pc:picChg chg="add mod">
          <ac:chgData name="Hebbes, Christopher P. (Dr.)" userId="0633ff68-4daa-4109-ba9a-40c3ba2383ac" providerId="ADAL" clId="{54EB97AF-BC84-4E14-86DA-103DC80322AA}" dt="2019-12-12T10:15:27.866" v="845" actId="1076"/>
          <ac:picMkLst>
            <pc:docMk/>
            <pc:sldMk cId="2026251299" sldId="260"/>
            <ac:picMk id="5" creationId="{93F45579-E6B7-4F32-A752-E2D601EE83D0}"/>
          </ac:picMkLst>
        </pc:picChg>
        <pc:cxnChg chg="add">
          <ac:chgData name="Hebbes, Christopher P. (Dr.)" userId="0633ff68-4daa-4109-ba9a-40c3ba2383ac" providerId="ADAL" clId="{54EB97AF-BC84-4E14-86DA-103DC80322AA}" dt="2019-12-06T12:46:31.258" v="306" actId="26606"/>
          <ac:cxnSpMkLst>
            <pc:docMk/>
            <pc:sldMk cId="2026251299" sldId="260"/>
            <ac:cxnSpMk id="19" creationId="{67182200-4859-4C8D-BCBB-55B245C28BA3}"/>
          </ac:cxnSpMkLst>
        </pc:cxnChg>
      </pc:sldChg>
      <pc:sldChg chg="addSp modSp mod setBg setClrOvrMap delDesignElem">
        <pc:chgData name="Hebbes, Christopher P. (Dr.)" userId="0633ff68-4daa-4109-ba9a-40c3ba2383ac" providerId="ADAL" clId="{54EB97AF-BC84-4E14-86DA-103DC80322AA}" dt="2019-12-21T18:47:05.752" v="2424" actId="403"/>
        <pc:sldMkLst>
          <pc:docMk/>
          <pc:sldMk cId="3656795777" sldId="261"/>
        </pc:sldMkLst>
        <pc:spChg chg="add mod">
          <ac:chgData name="Hebbes, Christopher P. (Dr.)" userId="0633ff68-4daa-4109-ba9a-40c3ba2383ac" providerId="ADAL" clId="{54EB97AF-BC84-4E14-86DA-103DC80322AA}" dt="2019-12-21T18:47:05.752" v="2424" actId="403"/>
          <ac:spMkLst>
            <pc:docMk/>
            <pc:sldMk cId="3656795777" sldId="261"/>
            <ac:spMk id="3" creationId="{FDBCCB6D-576E-4A9C-A558-15370039BBFE}"/>
          </ac:spMkLst>
        </pc:spChg>
        <pc:spChg chg="mod">
          <ac:chgData name="Hebbes, Christopher P. (Dr.)" userId="0633ff68-4daa-4109-ba9a-40c3ba2383ac" providerId="ADAL" clId="{54EB97AF-BC84-4E14-86DA-103DC80322AA}" dt="2019-12-06T12:47:19.458" v="344" actId="20577"/>
          <ac:spMkLst>
            <pc:docMk/>
            <pc:sldMk cId="3656795777" sldId="261"/>
            <ac:spMk id="10" creationId="{CCAFDAB8-F3B4-40C9-920D-29727875764F}"/>
          </ac:spMkLst>
        </pc:spChg>
        <pc:spChg chg="add mod">
          <ac:chgData name="Hebbes, Christopher P. (Dr.)" userId="0633ff68-4daa-4109-ba9a-40c3ba2383ac" providerId="ADAL" clId="{54EB97AF-BC84-4E14-86DA-103DC80322AA}" dt="2019-12-21T18:47:05.752" v="2424" actId="403"/>
          <ac:spMkLst>
            <pc:docMk/>
            <pc:sldMk cId="3656795777" sldId="261"/>
            <ac:spMk id="11" creationId="{488E57D6-A1DB-48AC-B631-810BF538E907}"/>
          </ac:spMkLst>
        </pc:spChg>
        <pc:spChg chg="mod">
          <ac:chgData name="Hebbes, Christopher P. (Dr.)" userId="0633ff68-4daa-4109-ba9a-40c3ba2383ac" providerId="ADAL" clId="{54EB97AF-BC84-4E14-86DA-103DC80322AA}" dt="2019-12-21T18:42:54.571" v="2364" actId="20577"/>
          <ac:spMkLst>
            <pc:docMk/>
            <pc:sldMk cId="3656795777" sldId="261"/>
            <ac:spMk id="14" creationId="{CC9D9D7F-2C48-45B3-A6A9-77BE6078DD2A}"/>
          </ac:spMkLst>
        </pc:spChg>
        <pc:spChg chg="add">
          <ac:chgData name="Hebbes, Christopher P. (Dr.)" userId="0633ff68-4daa-4109-ba9a-40c3ba2383ac" providerId="ADAL" clId="{54EB97AF-BC84-4E14-86DA-103DC80322AA}" dt="2019-12-06T12:47:23.063" v="345" actId="26606"/>
          <ac:spMkLst>
            <pc:docMk/>
            <pc:sldMk cId="3656795777" sldId="261"/>
            <ac:spMk id="19" creationId="{C5E6CFF1-2F42-4E10-9A97-F116F46F53FE}"/>
          </ac:spMkLst>
        </pc:spChg>
        <pc:picChg chg="add mod">
          <ac:chgData name="Hebbes, Christopher P. (Dr.)" userId="0633ff68-4daa-4109-ba9a-40c3ba2383ac" providerId="ADAL" clId="{54EB97AF-BC84-4E14-86DA-103DC80322AA}" dt="2019-12-21T18:45:07.662" v="2380" actId="1076"/>
          <ac:picMkLst>
            <pc:docMk/>
            <pc:sldMk cId="3656795777" sldId="261"/>
            <ac:picMk id="2" creationId="{3896C30F-03B5-4F71-B8A3-6563CBD3B7C9}"/>
          </ac:picMkLst>
        </pc:picChg>
        <pc:picChg chg="mod">
          <ac:chgData name="Hebbes, Christopher P. (Dr.)" userId="0633ff68-4daa-4109-ba9a-40c3ba2383ac" providerId="ADAL" clId="{54EB97AF-BC84-4E14-86DA-103DC80322AA}" dt="2019-12-21T18:45:08.778" v="2381" actId="1076"/>
          <ac:picMkLst>
            <pc:docMk/>
            <pc:sldMk cId="3656795777" sldId="261"/>
            <ac:picMk id="5" creationId="{93F45579-E6B7-4F32-A752-E2D601EE83D0}"/>
          </ac:picMkLst>
        </pc:picChg>
        <pc:picChg chg="add mod">
          <ac:chgData name="Hebbes, Christopher P. (Dr.)" userId="0633ff68-4daa-4109-ba9a-40c3ba2383ac" providerId="ADAL" clId="{54EB97AF-BC84-4E14-86DA-103DC80322AA}" dt="2019-12-21T18:45:05.037" v="2379" actId="1076"/>
          <ac:picMkLst>
            <pc:docMk/>
            <pc:sldMk cId="3656795777" sldId="261"/>
            <ac:picMk id="7" creationId="{E22789E3-A8EA-4AFD-BAAC-34D9D672AEB6}"/>
          </ac:picMkLst>
        </pc:picChg>
        <pc:cxnChg chg="add">
          <ac:chgData name="Hebbes, Christopher P. (Dr.)" userId="0633ff68-4daa-4109-ba9a-40c3ba2383ac" providerId="ADAL" clId="{54EB97AF-BC84-4E14-86DA-103DC80322AA}" dt="2019-12-06T12:47:23.063" v="345" actId="26606"/>
          <ac:cxnSpMkLst>
            <pc:docMk/>
            <pc:sldMk cId="3656795777" sldId="261"/>
            <ac:cxnSpMk id="21" creationId="{67182200-4859-4C8D-BCBB-55B245C28BA3}"/>
          </ac:cxnSpMkLst>
        </pc:cxnChg>
      </pc:sldChg>
      <pc:sldChg chg="addSp delSp modSp add mod setBg setClrOvrMap">
        <pc:chgData name="Hebbes, Christopher P. (Dr.)" userId="0633ff68-4daa-4109-ba9a-40c3ba2383ac" providerId="ADAL" clId="{54EB97AF-BC84-4E14-86DA-103DC80322AA}" dt="2019-12-12T10:09:15.642" v="785" actId="20577"/>
        <pc:sldMkLst>
          <pc:docMk/>
          <pc:sldMk cId="1347090938" sldId="262"/>
        </pc:sldMkLst>
        <pc:spChg chg="mod ord">
          <ac:chgData name="Hebbes, Christopher P. (Dr.)" userId="0633ff68-4daa-4109-ba9a-40c3ba2383ac" providerId="ADAL" clId="{54EB97AF-BC84-4E14-86DA-103DC80322AA}" dt="2019-12-12T10:04:10.523" v="597" actId="20577"/>
          <ac:spMkLst>
            <pc:docMk/>
            <pc:sldMk cId="1347090938" sldId="262"/>
            <ac:spMk id="2" creationId="{BBAC73AD-23C8-4721-808D-2DFACEDEB5E0}"/>
          </ac:spMkLst>
        </pc:spChg>
        <pc:spChg chg="del">
          <ac:chgData name="Hebbes, Christopher P. (Dr.)" userId="0633ff68-4daa-4109-ba9a-40c3ba2383ac" providerId="ADAL" clId="{54EB97AF-BC84-4E14-86DA-103DC80322AA}" dt="2019-12-06T12:48:17.080" v="348" actId="931"/>
          <ac:spMkLst>
            <pc:docMk/>
            <pc:sldMk cId="1347090938" sldId="262"/>
            <ac:spMk id="3" creationId="{B5CC2338-F318-4AD3-86F5-7FF275382581}"/>
          </ac:spMkLst>
        </pc:spChg>
        <pc:spChg chg="add del mod">
          <ac:chgData name="Hebbes, Christopher P. (Dr.)" userId="0633ff68-4daa-4109-ba9a-40c3ba2383ac" providerId="ADAL" clId="{54EB97AF-BC84-4E14-86DA-103DC80322AA}" dt="2019-12-12T10:08:14.980" v="647" actId="1032"/>
          <ac:spMkLst>
            <pc:docMk/>
            <pc:sldMk cId="1347090938" sldId="262"/>
            <ac:spMk id="6" creationId="{B3DB835F-A4CE-4102-9D0A-0949D428081C}"/>
          </ac:spMkLst>
        </pc:spChg>
        <pc:spChg chg="add del mod">
          <ac:chgData name="Hebbes, Christopher P. (Dr.)" userId="0633ff68-4daa-4109-ba9a-40c3ba2383ac" providerId="ADAL" clId="{54EB97AF-BC84-4E14-86DA-103DC80322AA}" dt="2019-12-12T10:07:36.035" v="643" actId="478"/>
          <ac:spMkLst>
            <pc:docMk/>
            <pc:sldMk cId="1347090938" sldId="262"/>
            <ac:spMk id="7" creationId="{089BBA68-0548-4196-ADB8-B85C6B3CF834}"/>
          </ac:spMkLst>
        </pc:spChg>
        <pc:spChg chg="add del mod">
          <ac:chgData name="Hebbes, Christopher P. (Dr.)" userId="0633ff68-4daa-4109-ba9a-40c3ba2383ac" providerId="ADAL" clId="{54EB97AF-BC84-4E14-86DA-103DC80322AA}" dt="2019-12-12T10:06:51.172" v="607" actId="478"/>
          <ac:spMkLst>
            <pc:docMk/>
            <pc:sldMk cId="1347090938" sldId="262"/>
            <ac:spMk id="10" creationId="{F9DA66C5-EC99-4EAE-B54C-EB313D165973}"/>
          </ac:spMkLst>
        </pc:spChg>
        <pc:spChg chg="add del mod">
          <ac:chgData name="Hebbes, Christopher P. (Dr.)" userId="0633ff68-4daa-4109-ba9a-40c3ba2383ac" providerId="ADAL" clId="{54EB97AF-BC84-4E14-86DA-103DC80322AA}" dt="2019-12-12T10:07:37.351" v="644" actId="478"/>
          <ac:spMkLst>
            <pc:docMk/>
            <pc:sldMk cId="1347090938" sldId="262"/>
            <ac:spMk id="12" creationId="{90B44779-AE75-4088-A1F2-02079B357358}"/>
          </ac:spMkLst>
        </pc:spChg>
        <pc:spChg chg="add del mod">
          <ac:chgData name="Hebbes, Christopher P. (Dr.)" userId="0633ff68-4daa-4109-ba9a-40c3ba2383ac" providerId="ADAL" clId="{54EB97AF-BC84-4E14-86DA-103DC80322AA}" dt="2019-12-12T10:07:37.835" v="645" actId="478"/>
          <ac:spMkLst>
            <pc:docMk/>
            <pc:sldMk cId="1347090938" sldId="262"/>
            <ac:spMk id="13" creationId="{42C96D45-E474-4098-9A4F-FEBFC050FE6F}"/>
          </ac:spMkLst>
        </pc:spChg>
        <pc:spChg chg="add del mod">
          <ac:chgData name="Hebbes, Christopher P. (Dr.)" userId="0633ff68-4daa-4109-ba9a-40c3ba2383ac" providerId="ADAL" clId="{54EB97AF-BC84-4E14-86DA-103DC80322AA}" dt="2019-12-12T10:07:38.428" v="646" actId="478"/>
          <ac:spMkLst>
            <pc:docMk/>
            <pc:sldMk cId="1347090938" sldId="262"/>
            <ac:spMk id="14" creationId="{B6BA04E8-B6AD-426A-8682-46DC6A7C99C7}"/>
          </ac:spMkLst>
        </pc:spChg>
        <pc:spChg chg="add">
          <ac:chgData name="Hebbes, Christopher P. (Dr.)" userId="0633ff68-4daa-4109-ba9a-40c3ba2383ac" providerId="ADAL" clId="{54EB97AF-BC84-4E14-86DA-103DC80322AA}" dt="2019-12-06T12:54:04.318" v="374" actId="26606"/>
          <ac:spMkLst>
            <pc:docMk/>
            <pc:sldMk cId="1347090938" sldId="262"/>
            <ac:spMk id="19" creationId="{C5E6CFF1-2F42-4E10-9A97-F116F46F53FE}"/>
          </ac:spMkLst>
        </pc:spChg>
        <pc:graphicFrameChg chg="add mod">
          <ac:chgData name="Hebbes, Christopher P. (Dr.)" userId="0633ff68-4daa-4109-ba9a-40c3ba2383ac" providerId="ADAL" clId="{54EB97AF-BC84-4E14-86DA-103DC80322AA}" dt="2019-12-12T10:09:15.642" v="785" actId="20577"/>
          <ac:graphicFrameMkLst>
            <pc:docMk/>
            <pc:sldMk cId="1347090938" sldId="262"/>
            <ac:graphicFrameMk id="8" creationId="{0F242D55-4675-4784-8357-945F644860F4}"/>
          </ac:graphicFrameMkLst>
        </pc:graphicFrameChg>
        <pc:picChg chg="add del mod">
          <ac:chgData name="Hebbes, Christopher P. (Dr.)" userId="0633ff68-4daa-4109-ba9a-40c3ba2383ac" providerId="ADAL" clId="{54EB97AF-BC84-4E14-86DA-103DC80322AA}" dt="2019-12-12T10:05:12.186" v="603"/>
          <ac:picMkLst>
            <pc:docMk/>
            <pc:sldMk cId="1347090938" sldId="262"/>
            <ac:picMk id="4" creationId="{99FB6D44-DAB0-4FB3-8088-73AEE2A97E24}"/>
          </ac:picMkLst>
        </pc:picChg>
        <pc:picChg chg="add del mod ord">
          <ac:chgData name="Hebbes, Christopher P. (Dr.)" userId="0633ff68-4daa-4109-ba9a-40c3ba2383ac" providerId="ADAL" clId="{54EB97AF-BC84-4E14-86DA-103DC80322AA}" dt="2019-12-06T12:52:47.640" v="365"/>
          <ac:picMkLst>
            <pc:docMk/>
            <pc:sldMk cId="1347090938" sldId="262"/>
            <ac:picMk id="5" creationId="{012DAA7D-0A6A-49B0-BE4B-07B11967F466}"/>
          </ac:picMkLst>
        </pc:picChg>
        <pc:picChg chg="add del mod">
          <ac:chgData name="Hebbes, Christopher P. (Dr.)" userId="0633ff68-4daa-4109-ba9a-40c3ba2383ac" providerId="ADAL" clId="{54EB97AF-BC84-4E14-86DA-103DC80322AA}" dt="2019-12-06T12:49:08.634" v="353" actId="478"/>
          <ac:picMkLst>
            <pc:docMk/>
            <pc:sldMk cId="1347090938" sldId="262"/>
            <ac:picMk id="7" creationId="{E1952CD2-7825-42E7-A350-E21CC9FF0D73}"/>
          </ac:picMkLst>
        </pc:picChg>
        <pc:picChg chg="add mod">
          <ac:chgData name="Hebbes, Christopher P. (Dr.)" userId="0633ff68-4daa-4109-ba9a-40c3ba2383ac" providerId="ADAL" clId="{54EB97AF-BC84-4E14-86DA-103DC80322AA}" dt="2019-12-06T12:54:04.318" v="374" actId="26606"/>
          <ac:picMkLst>
            <pc:docMk/>
            <pc:sldMk cId="1347090938" sldId="262"/>
            <ac:picMk id="9" creationId="{87D86921-F3ED-441B-9682-70559145D68D}"/>
          </ac:picMkLst>
        </pc:picChg>
        <pc:cxnChg chg="add del">
          <ac:chgData name="Hebbes, Christopher P. (Dr.)" userId="0633ff68-4daa-4109-ba9a-40c3ba2383ac" providerId="ADAL" clId="{54EB97AF-BC84-4E14-86DA-103DC80322AA}" dt="2019-12-06T12:54:04.318" v="374" actId="26606"/>
          <ac:cxnSpMkLst>
            <pc:docMk/>
            <pc:sldMk cId="1347090938" sldId="262"/>
            <ac:cxnSpMk id="14" creationId="{3D83F26F-C55B-4A92-9AFF-4894D14E27C5}"/>
          </ac:cxnSpMkLst>
        </pc:cxnChg>
        <pc:cxnChg chg="add">
          <ac:chgData name="Hebbes, Christopher P. (Dr.)" userId="0633ff68-4daa-4109-ba9a-40c3ba2383ac" providerId="ADAL" clId="{54EB97AF-BC84-4E14-86DA-103DC80322AA}" dt="2019-12-06T12:54:04.318" v="374" actId="26606"/>
          <ac:cxnSpMkLst>
            <pc:docMk/>
            <pc:sldMk cId="1347090938" sldId="262"/>
            <ac:cxnSpMk id="21" creationId="{67182200-4859-4C8D-BCBB-55B245C28BA3}"/>
          </ac:cxnSpMkLst>
        </pc:cxnChg>
      </pc:sldChg>
      <pc:sldChg chg="addSp modSp add setBg">
        <pc:chgData name="Hebbes, Christopher P. (Dr.)" userId="0633ff68-4daa-4109-ba9a-40c3ba2383ac" providerId="ADAL" clId="{54EB97AF-BC84-4E14-86DA-103DC80322AA}" dt="2019-12-21T17:49:22.290" v="2343" actId="14826"/>
        <pc:sldMkLst>
          <pc:docMk/>
          <pc:sldMk cId="1373550784" sldId="263"/>
        </pc:sldMkLst>
        <pc:picChg chg="add mod">
          <ac:chgData name="Hebbes, Christopher P. (Dr.)" userId="0633ff68-4daa-4109-ba9a-40c3ba2383ac" providerId="ADAL" clId="{54EB97AF-BC84-4E14-86DA-103DC80322AA}" dt="2019-12-21T17:49:22.290" v="2343" actId="14826"/>
          <ac:picMkLst>
            <pc:docMk/>
            <pc:sldMk cId="1373550784" sldId="263"/>
            <ac:picMk id="4" creationId="{45D02FC6-0A7E-431B-83EF-94901A3BF09B}"/>
          </ac:picMkLst>
        </pc:picChg>
      </pc:sldChg>
      <pc:sldChg chg="addSp delSp modSp add del ord setBg modAnim">
        <pc:chgData name="Hebbes, Christopher P. (Dr.)" userId="0633ff68-4daa-4109-ba9a-40c3ba2383ac" providerId="ADAL" clId="{54EB97AF-BC84-4E14-86DA-103DC80322AA}" dt="2019-12-21T13:01:13.552" v="2211" actId="2696"/>
        <pc:sldMkLst>
          <pc:docMk/>
          <pc:sldMk cId="587863600" sldId="266"/>
        </pc:sldMkLst>
        <pc:spChg chg="del mod">
          <ac:chgData name="Hebbes, Christopher P. (Dr.)" userId="0633ff68-4daa-4109-ba9a-40c3ba2383ac" providerId="ADAL" clId="{54EB97AF-BC84-4E14-86DA-103DC80322AA}" dt="2019-12-12T12:15:17.810" v="1730"/>
          <ac:spMkLst>
            <pc:docMk/>
            <pc:sldMk cId="587863600" sldId="266"/>
            <ac:spMk id="2" creationId="{0DFC4E14-DE97-46EA-8173-FAA65E17122A}"/>
          </ac:spMkLst>
        </pc:spChg>
        <pc:spChg chg="del mod">
          <ac:chgData name="Hebbes, Christopher P. (Dr.)" userId="0633ff68-4daa-4109-ba9a-40c3ba2383ac" providerId="ADAL" clId="{54EB97AF-BC84-4E14-86DA-103DC80322AA}" dt="2019-12-12T12:15:17.810" v="1730"/>
          <ac:spMkLst>
            <pc:docMk/>
            <pc:sldMk cId="587863600" sldId="266"/>
            <ac:spMk id="3" creationId="{DBEB5216-DBDC-49BF-9DFE-96482F246C8D}"/>
          </ac:spMkLst>
        </pc:spChg>
        <pc:spChg chg="add mod">
          <ac:chgData name="Hebbes, Christopher P. (Dr.)" userId="0633ff68-4daa-4109-ba9a-40c3ba2383ac" providerId="ADAL" clId="{54EB97AF-BC84-4E14-86DA-103DC80322AA}" dt="2019-12-12T12:15:38.619" v="1776" actId="5793"/>
          <ac:spMkLst>
            <pc:docMk/>
            <pc:sldMk cId="587863600" sldId="266"/>
            <ac:spMk id="5" creationId="{EEA3E6C9-ACA8-44B4-BBD5-8DE275235B36}"/>
          </ac:spMkLst>
        </pc:spChg>
        <pc:spChg chg="add mod">
          <ac:chgData name="Hebbes, Christopher P. (Dr.)" userId="0633ff68-4daa-4109-ba9a-40c3ba2383ac" providerId="ADAL" clId="{54EB97AF-BC84-4E14-86DA-103DC80322AA}" dt="2019-12-12T12:15:44.568" v="1792" actId="20577"/>
          <ac:spMkLst>
            <pc:docMk/>
            <pc:sldMk cId="587863600" sldId="266"/>
            <ac:spMk id="6" creationId="{D49D3A68-83F8-454C-80A4-2A6D8633C698}"/>
          </ac:spMkLst>
        </pc:spChg>
        <pc:picChg chg="add mod">
          <ac:chgData name="Hebbes, Christopher P. (Dr.)" userId="0633ff68-4daa-4109-ba9a-40c3ba2383ac" providerId="ADAL" clId="{54EB97AF-BC84-4E14-86DA-103DC80322AA}" dt="2019-12-12T12:15:48.984" v="1793" actId="1076"/>
          <ac:picMkLst>
            <pc:docMk/>
            <pc:sldMk cId="587863600" sldId="266"/>
            <ac:picMk id="4" creationId="{DDF66C49-75FB-45C0-9489-DBB99F4F4A95}"/>
          </ac:picMkLst>
        </pc:picChg>
      </pc:sldChg>
      <pc:sldChg chg="addSp delSp modSp add setBg delDesignElem">
        <pc:chgData name="Hebbes, Christopher P. (Dr.)" userId="0633ff68-4daa-4109-ba9a-40c3ba2383ac" providerId="ADAL" clId="{54EB97AF-BC84-4E14-86DA-103DC80322AA}" dt="2019-12-21T18:22:48.011" v="2359" actId="1076"/>
        <pc:sldMkLst>
          <pc:docMk/>
          <pc:sldMk cId="1776324290" sldId="267"/>
        </pc:sldMkLst>
        <pc:spChg chg="del">
          <ac:chgData name="Hebbes, Christopher P. (Dr.)" userId="0633ff68-4daa-4109-ba9a-40c3ba2383ac" providerId="ADAL" clId="{54EB97AF-BC84-4E14-86DA-103DC80322AA}" dt="2019-12-12T10:04:02.952" v="590"/>
          <ac:spMkLst>
            <pc:docMk/>
            <pc:sldMk cId="1776324290" sldId="267"/>
            <ac:spMk id="19" creationId="{C5E6CFF1-2F42-4E10-9A97-F116F46F53FE}"/>
          </ac:spMkLst>
        </pc:spChg>
        <pc:picChg chg="add mod">
          <ac:chgData name="Hebbes, Christopher P. (Dr.)" userId="0633ff68-4daa-4109-ba9a-40c3ba2383ac" providerId="ADAL" clId="{54EB97AF-BC84-4E14-86DA-103DC80322AA}" dt="2019-12-21T18:22:48.011" v="2359" actId="1076"/>
          <ac:picMkLst>
            <pc:docMk/>
            <pc:sldMk cId="1776324290" sldId="267"/>
            <ac:picMk id="4" creationId="{F29991FA-D5E7-4826-87BC-DA27A071D9F3}"/>
          </ac:picMkLst>
        </pc:picChg>
        <pc:picChg chg="add del">
          <ac:chgData name="Hebbes, Christopher P. (Dr.)" userId="0633ff68-4daa-4109-ba9a-40c3ba2383ac" providerId="ADAL" clId="{54EB97AF-BC84-4E14-86DA-103DC80322AA}" dt="2019-12-12T10:09:31.303" v="787" actId="478"/>
          <ac:picMkLst>
            <pc:docMk/>
            <pc:sldMk cId="1776324290" sldId="267"/>
            <ac:picMk id="9" creationId="{87D86921-F3ED-441B-9682-70559145D68D}"/>
          </ac:picMkLst>
        </pc:picChg>
        <pc:cxnChg chg="del">
          <ac:chgData name="Hebbes, Christopher P. (Dr.)" userId="0633ff68-4daa-4109-ba9a-40c3ba2383ac" providerId="ADAL" clId="{54EB97AF-BC84-4E14-86DA-103DC80322AA}" dt="2019-12-12T10:04:02.952" v="590"/>
          <ac:cxnSpMkLst>
            <pc:docMk/>
            <pc:sldMk cId="1776324290" sldId="267"/>
            <ac:cxnSpMk id="21" creationId="{67182200-4859-4C8D-BCBB-55B245C28BA3}"/>
          </ac:cxnSpMkLst>
        </pc:cxnChg>
      </pc:sldChg>
      <pc:sldChg chg="addSp delSp modSp add setBg modAnim delDesignElem">
        <pc:chgData name="Hebbes, Christopher P. (Dr.)" userId="0633ff68-4daa-4109-ba9a-40c3ba2383ac" providerId="ADAL" clId="{54EB97AF-BC84-4E14-86DA-103DC80322AA}" dt="2019-12-12T11:57:05.126" v="1344"/>
        <pc:sldMkLst>
          <pc:docMk/>
          <pc:sldMk cId="657868419" sldId="269"/>
        </pc:sldMkLst>
        <pc:spChg chg="add mod">
          <ac:chgData name="Hebbes, Christopher P. (Dr.)" userId="0633ff68-4daa-4109-ba9a-40c3ba2383ac" providerId="ADAL" clId="{54EB97AF-BC84-4E14-86DA-103DC80322AA}" dt="2019-12-12T10:24:48.391" v="862" actId="208"/>
          <ac:spMkLst>
            <pc:docMk/>
            <pc:sldMk cId="657868419" sldId="269"/>
            <ac:spMk id="4" creationId="{871BDF7A-2E88-4A82-B799-56BE1A83D26B}"/>
          </ac:spMkLst>
        </pc:spChg>
        <pc:spChg chg="add mod">
          <ac:chgData name="Hebbes, Christopher P. (Dr.)" userId="0633ff68-4daa-4109-ba9a-40c3ba2383ac" providerId="ADAL" clId="{54EB97AF-BC84-4E14-86DA-103DC80322AA}" dt="2019-12-12T10:25:31.764" v="870" actId="1076"/>
          <ac:spMkLst>
            <pc:docMk/>
            <pc:sldMk cId="657868419" sldId="269"/>
            <ac:spMk id="6" creationId="{FDC62D1D-1B29-4C1B-9251-D50290019902}"/>
          </ac:spMkLst>
        </pc:spChg>
        <pc:spChg chg="add mod">
          <ac:chgData name="Hebbes, Christopher P. (Dr.)" userId="0633ff68-4daa-4109-ba9a-40c3ba2383ac" providerId="ADAL" clId="{54EB97AF-BC84-4E14-86DA-103DC80322AA}" dt="2019-12-12T11:56:29.798" v="1341" actId="122"/>
          <ac:spMkLst>
            <pc:docMk/>
            <pc:sldMk cId="657868419" sldId="269"/>
            <ac:spMk id="7" creationId="{24F0F962-1C5B-4A3E-BE21-376DBB00BC2E}"/>
          </ac:spMkLst>
        </pc:spChg>
        <pc:spChg chg="mod">
          <ac:chgData name="Hebbes, Christopher P. (Dr.)" userId="0633ff68-4daa-4109-ba9a-40c3ba2383ac" providerId="ADAL" clId="{54EB97AF-BC84-4E14-86DA-103DC80322AA}" dt="2019-12-12T11:56:19.827" v="1333" actId="6549"/>
          <ac:spMkLst>
            <pc:docMk/>
            <pc:sldMk cId="657868419" sldId="269"/>
            <ac:spMk id="10" creationId="{CCAFDAB8-F3B4-40C9-920D-29727875764F}"/>
          </ac:spMkLst>
        </pc:spChg>
        <pc:spChg chg="del mod">
          <ac:chgData name="Hebbes, Christopher P. (Dr.)" userId="0633ff68-4daa-4109-ba9a-40c3ba2383ac" providerId="ADAL" clId="{54EB97AF-BC84-4E14-86DA-103DC80322AA}" dt="2019-12-12T11:54:12.605" v="1246"/>
          <ac:spMkLst>
            <pc:docMk/>
            <pc:sldMk cId="657868419" sldId="269"/>
            <ac:spMk id="14" creationId="{CC9D9D7F-2C48-45B3-A6A9-77BE6078DD2A}"/>
          </ac:spMkLst>
        </pc:spChg>
        <pc:spChg chg="del">
          <ac:chgData name="Hebbes, Christopher P. (Dr.)" userId="0633ff68-4daa-4109-ba9a-40c3ba2383ac" providerId="ADAL" clId="{54EB97AF-BC84-4E14-86DA-103DC80322AA}" dt="2019-12-12T10:13:03.457" v="796"/>
          <ac:spMkLst>
            <pc:docMk/>
            <pc:sldMk cId="657868419" sldId="269"/>
            <ac:spMk id="17" creationId="{C5E6CFF1-2F42-4E10-9A97-F116F46F53FE}"/>
          </ac:spMkLst>
        </pc:spChg>
        <pc:picChg chg="add mod modCrop">
          <ac:chgData name="Hebbes, Christopher P. (Dr.)" userId="0633ff68-4daa-4109-ba9a-40c3ba2383ac" providerId="ADAL" clId="{54EB97AF-BC84-4E14-86DA-103DC80322AA}" dt="2019-12-12T11:56:37.010" v="1342" actId="1076"/>
          <ac:picMkLst>
            <pc:docMk/>
            <pc:sldMk cId="657868419" sldId="269"/>
            <ac:picMk id="3" creationId="{6407FAFC-380E-491D-B55B-95BBB8924A9A}"/>
          </ac:picMkLst>
        </pc:picChg>
        <pc:picChg chg="del">
          <ac:chgData name="Hebbes, Christopher P. (Dr.)" userId="0633ff68-4daa-4109-ba9a-40c3ba2383ac" providerId="ADAL" clId="{54EB97AF-BC84-4E14-86DA-103DC80322AA}" dt="2019-12-12T10:26:06.100" v="872" actId="478"/>
          <ac:picMkLst>
            <pc:docMk/>
            <pc:sldMk cId="657868419" sldId="269"/>
            <ac:picMk id="5" creationId="{93F45579-E6B7-4F32-A752-E2D601EE83D0}"/>
          </ac:picMkLst>
        </pc:picChg>
        <pc:cxnChg chg="del">
          <ac:chgData name="Hebbes, Christopher P. (Dr.)" userId="0633ff68-4daa-4109-ba9a-40c3ba2383ac" providerId="ADAL" clId="{54EB97AF-BC84-4E14-86DA-103DC80322AA}" dt="2019-12-12T10:13:03.457" v="796"/>
          <ac:cxnSpMkLst>
            <pc:docMk/>
            <pc:sldMk cId="657868419" sldId="269"/>
            <ac:cxnSpMk id="19" creationId="{67182200-4859-4C8D-BCBB-55B245C28BA3}"/>
          </ac:cxnSpMkLst>
        </pc:cxnChg>
      </pc:sldChg>
      <pc:sldChg chg="addSp delSp modSp add setBg">
        <pc:chgData name="Hebbes, Christopher P. (Dr.)" userId="0633ff68-4daa-4109-ba9a-40c3ba2383ac" providerId="ADAL" clId="{54EB97AF-BC84-4E14-86DA-103DC80322AA}" dt="2019-12-12T10:27:08.071" v="879"/>
        <pc:sldMkLst>
          <pc:docMk/>
          <pc:sldMk cId="2567866757" sldId="270"/>
        </pc:sldMkLst>
        <pc:spChg chg="mod">
          <ac:chgData name="Hebbes, Christopher P. (Dr.)" userId="0633ff68-4daa-4109-ba9a-40c3ba2383ac" providerId="ADAL" clId="{54EB97AF-BC84-4E14-86DA-103DC80322AA}" dt="2019-12-12T10:26:16.997" v="874" actId="207"/>
          <ac:spMkLst>
            <pc:docMk/>
            <pc:sldMk cId="2567866757" sldId="270"/>
            <ac:spMk id="2" creationId="{43E4DB23-A4E5-446B-8852-8E61B7B74321}"/>
          </ac:spMkLst>
        </pc:spChg>
        <pc:spChg chg="del mod">
          <ac:chgData name="Hebbes, Christopher P. (Dr.)" userId="0633ff68-4daa-4109-ba9a-40c3ba2383ac" providerId="ADAL" clId="{54EB97AF-BC84-4E14-86DA-103DC80322AA}" dt="2019-12-12T10:26:52.576" v="875" actId="931"/>
          <ac:spMkLst>
            <pc:docMk/>
            <pc:sldMk cId="2567866757" sldId="270"/>
            <ac:spMk id="3" creationId="{FC8DD8C3-9F61-49FC-A9DE-7E6BD932F16B}"/>
          </ac:spMkLst>
        </pc:spChg>
        <pc:spChg chg="add">
          <ac:chgData name="Hebbes, Christopher P. (Dr.)" userId="0633ff68-4daa-4109-ba9a-40c3ba2383ac" providerId="ADAL" clId="{54EB97AF-BC84-4E14-86DA-103DC80322AA}" dt="2019-12-12T10:27:08.071" v="879"/>
          <ac:spMkLst>
            <pc:docMk/>
            <pc:sldMk cId="2567866757" sldId="270"/>
            <ac:spMk id="6" creationId="{BCCA9D40-2E11-4619-88C0-4E6DE5CAD0E6}"/>
          </ac:spMkLst>
        </pc:spChg>
        <pc:picChg chg="add mod">
          <ac:chgData name="Hebbes, Christopher P. (Dr.)" userId="0633ff68-4daa-4109-ba9a-40c3ba2383ac" providerId="ADAL" clId="{54EB97AF-BC84-4E14-86DA-103DC80322AA}" dt="2019-12-12T10:26:59.603" v="878" actId="1076"/>
          <ac:picMkLst>
            <pc:docMk/>
            <pc:sldMk cId="2567866757" sldId="270"/>
            <ac:picMk id="5" creationId="{5086B270-3A8C-4ADA-956C-AA5357BCAFEB}"/>
          </ac:picMkLst>
        </pc:picChg>
      </pc:sldChg>
      <pc:sldChg chg="addSp delSp modSp add ord setBg modAnim">
        <pc:chgData name="Hebbes, Christopher P. (Dr.)" userId="0633ff68-4daa-4109-ba9a-40c3ba2383ac" providerId="ADAL" clId="{54EB97AF-BC84-4E14-86DA-103DC80322AA}" dt="2019-12-12T11:53:20.249" v="1245"/>
        <pc:sldMkLst>
          <pc:docMk/>
          <pc:sldMk cId="3362546913" sldId="271"/>
        </pc:sldMkLst>
        <pc:spChg chg="del mod">
          <ac:chgData name="Hebbes, Christopher P. (Dr.)" userId="0633ff68-4daa-4109-ba9a-40c3ba2383ac" providerId="ADAL" clId="{54EB97AF-BC84-4E14-86DA-103DC80322AA}" dt="2019-12-12T11:49:37.318" v="1115"/>
          <ac:spMkLst>
            <pc:docMk/>
            <pc:sldMk cId="3362546913" sldId="271"/>
            <ac:spMk id="2" creationId="{9664D262-CCB0-4CFF-8DDC-5290CD6F32D7}"/>
          </ac:spMkLst>
        </pc:spChg>
        <pc:spChg chg="del mod">
          <ac:chgData name="Hebbes, Christopher P. (Dr.)" userId="0633ff68-4daa-4109-ba9a-40c3ba2383ac" providerId="ADAL" clId="{54EB97AF-BC84-4E14-86DA-103DC80322AA}" dt="2019-12-12T11:49:37.318" v="1115"/>
          <ac:spMkLst>
            <pc:docMk/>
            <pc:sldMk cId="3362546913" sldId="271"/>
            <ac:spMk id="3" creationId="{D6B116B7-DCD7-4148-AB85-13A59E83EA4C}"/>
          </ac:spMkLst>
        </pc:spChg>
        <pc:spChg chg="add mod">
          <ac:chgData name="Hebbes, Christopher P. (Dr.)" userId="0633ff68-4daa-4109-ba9a-40c3ba2383ac" providerId="ADAL" clId="{54EB97AF-BC84-4E14-86DA-103DC80322AA}" dt="2019-12-12T10:29:39.628" v="904" actId="14100"/>
          <ac:spMkLst>
            <pc:docMk/>
            <pc:sldMk cId="3362546913" sldId="271"/>
            <ac:spMk id="4" creationId="{20C6C071-26D5-4481-B3FC-B26B1D5606B6}"/>
          </ac:spMkLst>
        </pc:spChg>
        <pc:spChg chg="add mod">
          <ac:chgData name="Hebbes, Christopher P. (Dr.)" userId="0633ff68-4daa-4109-ba9a-40c3ba2383ac" providerId="ADAL" clId="{54EB97AF-BC84-4E14-86DA-103DC80322AA}" dt="2019-12-12T11:50:58.087" v="1214" actId="122"/>
          <ac:spMkLst>
            <pc:docMk/>
            <pc:sldMk cId="3362546913" sldId="271"/>
            <ac:spMk id="6" creationId="{743B032E-C8C3-4E0A-90A4-9646A6D94691}"/>
          </ac:spMkLst>
        </pc:spChg>
        <pc:spChg chg="add mod">
          <ac:chgData name="Hebbes, Christopher P. (Dr.)" userId="0633ff68-4daa-4109-ba9a-40c3ba2383ac" providerId="ADAL" clId="{54EB97AF-BC84-4E14-86DA-103DC80322AA}" dt="2019-12-12T11:51:06.292" v="1221" actId="20577"/>
          <ac:spMkLst>
            <pc:docMk/>
            <pc:sldMk cId="3362546913" sldId="271"/>
            <ac:spMk id="7" creationId="{7149EC56-C325-4959-8594-1F60031272D7}"/>
          </ac:spMkLst>
        </pc:spChg>
        <pc:spChg chg="add mod">
          <ac:chgData name="Hebbes, Christopher P. (Dr.)" userId="0633ff68-4daa-4109-ba9a-40c3ba2383ac" providerId="ADAL" clId="{54EB97AF-BC84-4E14-86DA-103DC80322AA}" dt="2019-12-12T11:52:58.956" v="1243" actId="947"/>
          <ac:spMkLst>
            <pc:docMk/>
            <pc:sldMk cId="3362546913" sldId="271"/>
            <ac:spMk id="8" creationId="{14951AD6-BE33-42E7-891D-949565CFC61C}"/>
          </ac:spMkLst>
        </pc:spChg>
        <pc:spChg chg="add mod">
          <ac:chgData name="Hebbes, Christopher P. (Dr.)" userId="0633ff68-4daa-4109-ba9a-40c3ba2383ac" providerId="ADAL" clId="{54EB97AF-BC84-4E14-86DA-103DC80322AA}" dt="2019-12-12T11:52:50.780" v="1242" actId="947"/>
          <ac:spMkLst>
            <pc:docMk/>
            <pc:sldMk cId="3362546913" sldId="271"/>
            <ac:spMk id="9" creationId="{EB17E228-27D2-4A1F-ADFF-6947AAEB02A4}"/>
          </ac:spMkLst>
        </pc:spChg>
        <pc:picChg chg="add mod">
          <ac:chgData name="Hebbes, Christopher P. (Dr.)" userId="0633ff68-4daa-4109-ba9a-40c3ba2383ac" providerId="ADAL" clId="{54EB97AF-BC84-4E14-86DA-103DC80322AA}" dt="2019-12-12T11:51:24.507" v="1222" actId="1076"/>
          <ac:picMkLst>
            <pc:docMk/>
            <pc:sldMk cId="3362546913" sldId="271"/>
            <ac:picMk id="5" creationId="{D0FF70AE-CDB2-4882-BBA1-CEA625156B3E}"/>
          </ac:picMkLst>
        </pc:picChg>
      </pc:sldChg>
      <pc:sldChg chg="addSp delSp modSp add setBg modAnim">
        <pc:chgData name="Hebbes, Christopher P. (Dr.)" userId="0633ff68-4daa-4109-ba9a-40c3ba2383ac" providerId="ADAL" clId="{54EB97AF-BC84-4E14-86DA-103DC80322AA}" dt="2019-12-12T12:07:14.644" v="1613"/>
        <pc:sldMkLst>
          <pc:docMk/>
          <pc:sldMk cId="3228424274" sldId="272"/>
        </pc:sldMkLst>
        <pc:spChg chg="del">
          <ac:chgData name="Hebbes, Christopher P. (Dr.)" userId="0633ff68-4daa-4109-ba9a-40c3ba2383ac" providerId="ADAL" clId="{54EB97AF-BC84-4E14-86DA-103DC80322AA}" dt="2019-12-12T12:05:29.119" v="1523"/>
          <ac:spMkLst>
            <pc:docMk/>
            <pc:sldMk cId="3228424274" sldId="272"/>
            <ac:spMk id="2" creationId="{9664D262-CCB0-4CFF-8DDC-5290CD6F32D7}"/>
          </ac:spMkLst>
        </pc:spChg>
        <pc:spChg chg="del">
          <ac:chgData name="Hebbes, Christopher P. (Dr.)" userId="0633ff68-4daa-4109-ba9a-40c3ba2383ac" providerId="ADAL" clId="{54EB97AF-BC84-4E14-86DA-103DC80322AA}" dt="2019-12-12T12:05:29.119" v="1523"/>
          <ac:spMkLst>
            <pc:docMk/>
            <pc:sldMk cId="3228424274" sldId="272"/>
            <ac:spMk id="3" creationId="{D6B116B7-DCD7-4148-AB85-13A59E83EA4C}"/>
          </ac:spMkLst>
        </pc:spChg>
        <pc:spChg chg="del mod">
          <ac:chgData name="Hebbes, Christopher P. (Dr.)" userId="0633ff68-4daa-4109-ba9a-40c3ba2383ac" providerId="ADAL" clId="{54EB97AF-BC84-4E14-86DA-103DC80322AA}" dt="2019-12-12T10:30:40.580" v="917" actId="478"/>
          <ac:spMkLst>
            <pc:docMk/>
            <pc:sldMk cId="3228424274" sldId="272"/>
            <ac:spMk id="4" creationId="{20C6C071-26D5-4481-B3FC-B26B1D5606B6}"/>
          </ac:spMkLst>
        </pc:spChg>
        <pc:spChg chg="add mod">
          <ac:chgData name="Hebbes, Christopher P. (Dr.)" userId="0633ff68-4daa-4109-ba9a-40c3ba2383ac" providerId="ADAL" clId="{54EB97AF-BC84-4E14-86DA-103DC80322AA}" dt="2019-12-12T11:34:21.032" v="928" actId="121"/>
          <ac:spMkLst>
            <pc:docMk/>
            <pc:sldMk cId="3228424274" sldId="272"/>
            <ac:spMk id="6" creationId="{D12B56B3-A362-4DBC-B400-7B6E8B23959A}"/>
          </ac:spMkLst>
        </pc:spChg>
        <pc:spChg chg="add mod">
          <ac:chgData name="Hebbes, Christopher P. (Dr.)" userId="0633ff68-4daa-4109-ba9a-40c3ba2383ac" providerId="ADAL" clId="{54EB97AF-BC84-4E14-86DA-103DC80322AA}" dt="2019-12-12T12:05:04.716" v="1518" actId="208"/>
          <ac:spMkLst>
            <pc:docMk/>
            <pc:sldMk cId="3228424274" sldId="272"/>
            <ac:spMk id="7" creationId="{29150008-867C-47F0-8871-020ECFF8D548}"/>
          </ac:spMkLst>
        </pc:spChg>
        <pc:spChg chg="add mod">
          <ac:chgData name="Hebbes, Christopher P. (Dr.)" userId="0633ff68-4daa-4109-ba9a-40c3ba2383ac" providerId="ADAL" clId="{54EB97AF-BC84-4E14-86DA-103DC80322AA}" dt="2019-12-12T12:06:35.793" v="1610" actId="20577"/>
          <ac:spMkLst>
            <pc:docMk/>
            <pc:sldMk cId="3228424274" sldId="272"/>
            <ac:spMk id="8" creationId="{BB933B3A-ABEB-4C87-B6EF-E10A616CEF60}"/>
          </ac:spMkLst>
        </pc:spChg>
        <pc:spChg chg="add mod">
          <ac:chgData name="Hebbes, Christopher P. (Dr.)" userId="0633ff68-4daa-4109-ba9a-40c3ba2383ac" providerId="ADAL" clId="{54EB97AF-BC84-4E14-86DA-103DC80322AA}" dt="2019-12-12T12:06:18.264" v="1605" actId="122"/>
          <ac:spMkLst>
            <pc:docMk/>
            <pc:sldMk cId="3228424274" sldId="272"/>
            <ac:spMk id="9" creationId="{0FD53B01-1385-446B-968C-E4AB07A3E09E}"/>
          </ac:spMkLst>
        </pc:spChg>
        <pc:picChg chg="add mod">
          <ac:chgData name="Hebbes, Christopher P. (Dr.)" userId="0633ff68-4daa-4109-ba9a-40c3ba2383ac" providerId="ADAL" clId="{54EB97AF-BC84-4E14-86DA-103DC80322AA}" dt="2019-12-12T12:06:54.098" v="1611" actId="1076"/>
          <ac:picMkLst>
            <pc:docMk/>
            <pc:sldMk cId="3228424274" sldId="272"/>
            <ac:picMk id="5" creationId="{FDF24D39-66B0-4038-AA42-8833C34CCA03}"/>
          </ac:picMkLst>
        </pc:picChg>
      </pc:sldChg>
      <pc:sldChg chg="addSp delSp modSp add ord setBg modAnim">
        <pc:chgData name="Hebbes, Christopher P. (Dr.)" userId="0633ff68-4daa-4109-ba9a-40c3ba2383ac" providerId="ADAL" clId="{54EB97AF-BC84-4E14-86DA-103DC80322AA}" dt="2019-12-12T12:12:54.355" v="1724"/>
        <pc:sldMkLst>
          <pc:docMk/>
          <pc:sldMk cId="1394314105" sldId="273"/>
        </pc:sldMkLst>
        <pc:spChg chg="del mod">
          <ac:chgData name="Hebbes, Christopher P. (Dr.)" userId="0633ff68-4daa-4109-ba9a-40c3ba2383ac" providerId="ADAL" clId="{54EB97AF-BC84-4E14-86DA-103DC80322AA}" dt="2019-12-12T11:57:23.881" v="1345"/>
          <ac:spMkLst>
            <pc:docMk/>
            <pc:sldMk cId="1394314105" sldId="273"/>
            <ac:spMk id="2" creationId="{F658C18E-A11B-4243-B2A5-F00A4E8E3FCF}"/>
          </ac:spMkLst>
        </pc:spChg>
        <pc:spChg chg="del mod">
          <ac:chgData name="Hebbes, Christopher P. (Dr.)" userId="0633ff68-4daa-4109-ba9a-40c3ba2383ac" providerId="ADAL" clId="{54EB97AF-BC84-4E14-86DA-103DC80322AA}" dt="2019-12-12T11:57:23.881" v="1345"/>
          <ac:spMkLst>
            <pc:docMk/>
            <pc:sldMk cId="1394314105" sldId="273"/>
            <ac:spMk id="3" creationId="{AE52D41B-6923-4D53-B8FA-9790FC58A711}"/>
          </ac:spMkLst>
        </pc:spChg>
        <pc:spChg chg="add mod">
          <ac:chgData name="Hebbes, Christopher P. (Dr.)" userId="0633ff68-4daa-4109-ba9a-40c3ba2383ac" providerId="ADAL" clId="{54EB97AF-BC84-4E14-86DA-103DC80322AA}" dt="2019-12-12T11:59:06.786" v="1479" actId="20577"/>
          <ac:spMkLst>
            <pc:docMk/>
            <pc:sldMk cId="1394314105" sldId="273"/>
            <ac:spMk id="4" creationId="{F99A1C02-CD4F-4935-ACF1-EA004104294D}"/>
          </ac:spMkLst>
        </pc:spChg>
        <pc:spChg chg="add mod">
          <ac:chgData name="Hebbes, Christopher P. (Dr.)" userId="0633ff68-4daa-4109-ba9a-40c3ba2383ac" providerId="ADAL" clId="{54EB97AF-BC84-4E14-86DA-103DC80322AA}" dt="2019-12-12T11:59:15.554" v="1493" actId="20577"/>
          <ac:spMkLst>
            <pc:docMk/>
            <pc:sldMk cId="1394314105" sldId="273"/>
            <ac:spMk id="5" creationId="{02AFAF5D-0440-4DEB-8313-76D1AC6D797F}"/>
          </ac:spMkLst>
        </pc:spChg>
        <pc:spChg chg="add mod">
          <ac:chgData name="Hebbes, Christopher P. (Dr.)" userId="0633ff68-4daa-4109-ba9a-40c3ba2383ac" providerId="ADAL" clId="{54EB97AF-BC84-4E14-86DA-103DC80322AA}" dt="2019-12-12T12:12:13.825" v="1722" actId="1036"/>
          <ac:spMkLst>
            <pc:docMk/>
            <pc:sldMk cId="1394314105" sldId="273"/>
            <ac:spMk id="7" creationId="{38F1C799-1597-434A-B5BD-A8AC8C6A59E2}"/>
          </ac:spMkLst>
        </pc:spChg>
        <pc:spChg chg="add mod">
          <ac:chgData name="Hebbes, Christopher P. (Dr.)" userId="0633ff68-4daa-4109-ba9a-40c3ba2383ac" providerId="ADAL" clId="{54EB97AF-BC84-4E14-86DA-103DC80322AA}" dt="2019-12-12T12:12:13.825" v="1722" actId="1036"/>
          <ac:spMkLst>
            <pc:docMk/>
            <pc:sldMk cId="1394314105" sldId="273"/>
            <ac:spMk id="8" creationId="{B882E848-C3FA-4C8C-8152-AF327D2D1C52}"/>
          </ac:spMkLst>
        </pc:spChg>
        <pc:spChg chg="add mod">
          <ac:chgData name="Hebbes, Christopher P. (Dr.)" userId="0633ff68-4daa-4109-ba9a-40c3ba2383ac" providerId="ADAL" clId="{54EB97AF-BC84-4E14-86DA-103DC80322AA}" dt="2019-12-12T12:12:13.825" v="1722" actId="1036"/>
          <ac:spMkLst>
            <pc:docMk/>
            <pc:sldMk cId="1394314105" sldId="273"/>
            <ac:spMk id="9" creationId="{69251E6A-99DE-4B49-88CB-A78EFEF05DC1}"/>
          </ac:spMkLst>
        </pc:spChg>
        <pc:spChg chg="add mod">
          <ac:chgData name="Hebbes, Christopher P. (Dr.)" userId="0633ff68-4daa-4109-ba9a-40c3ba2383ac" providerId="ADAL" clId="{54EB97AF-BC84-4E14-86DA-103DC80322AA}" dt="2019-12-12T12:12:13.825" v="1722" actId="1036"/>
          <ac:spMkLst>
            <pc:docMk/>
            <pc:sldMk cId="1394314105" sldId="273"/>
            <ac:spMk id="10" creationId="{D1463DBA-E8A1-4B67-AA23-83F1299B779F}"/>
          </ac:spMkLst>
        </pc:spChg>
        <pc:spChg chg="add mod">
          <ac:chgData name="Hebbes, Christopher P. (Dr.)" userId="0633ff68-4daa-4109-ba9a-40c3ba2383ac" providerId="ADAL" clId="{54EB97AF-BC84-4E14-86DA-103DC80322AA}" dt="2019-12-12T12:04:32.970" v="1515" actId="14100"/>
          <ac:spMkLst>
            <pc:docMk/>
            <pc:sldMk cId="1394314105" sldId="273"/>
            <ac:spMk id="11" creationId="{3E36CC80-35D7-40CC-8DB9-F62E6E6D7EB4}"/>
          </ac:spMkLst>
        </pc:spChg>
        <pc:picChg chg="add mod">
          <ac:chgData name="Hebbes, Christopher P. (Dr.)" userId="0633ff68-4daa-4109-ba9a-40c3ba2383ac" providerId="ADAL" clId="{54EB97AF-BC84-4E14-86DA-103DC80322AA}" dt="2019-12-12T12:12:13.825" v="1722" actId="1036"/>
          <ac:picMkLst>
            <pc:docMk/>
            <pc:sldMk cId="1394314105" sldId="273"/>
            <ac:picMk id="6" creationId="{D6BDB338-40AC-47EC-A955-E1E94B8F3864}"/>
          </ac:picMkLst>
        </pc:picChg>
        <pc:picChg chg="add mod">
          <ac:chgData name="Hebbes, Christopher P. (Dr.)" userId="0633ff68-4daa-4109-ba9a-40c3ba2383ac" providerId="ADAL" clId="{54EB97AF-BC84-4E14-86DA-103DC80322AA}" dt="2019-12-12T12:12:02.121" v="1701" actId="1076"/>
          <ac:picMkLst>
            <pc:docMk/>
            <pc:sldMk cId="1394314105" sldId="273"/>
            <ac:picMk id="12" creationId="{3AEAE484-85B4-4457-AB30-89ADC370F68D}"/>
          </ac:picMkLst>
        </pc:picChg>
      </pc:sldChg>
      <pc:sldChg chg="modSp modNotesTx">
        <pc:chgData name="Hebbes, Christopher P. (Dr.)" userId="0633ff68-4daa-4109-ba9a-40c3ba2383ac" providerId="ADAL" clId="{54EB97AF-BC84-4E14-86DA-103DC80322AA}" dt="2019-12-22T18:31:53.368" v="2495" actId="20577"/>
        <pc:sldMkLst>
          <pc:docMk/>
          <pc:sldMk cId="2968734902" sldId="274"/>
        </pc:sldMkLst>
        <pc:spChg chg="mod">
          <ac:chgData name="Hebbes, Christopher P. (Dr.)" userId="0633ff68-4daa-4109-ba9a-40c3ba2383ac" providerId="ADAL" clId="{54EB97AF-BC84-4E14-86DA-103DC80322AA}" dt="2019-12-12T11:38:55.637" v="1045" actId="947"/>
          <ac:spMkLst>
            <pc:docMk/>
            <pc:sldMk cId="2968734902" sldId="274"/>
            <ac:spMk id="10" creationId="{CCAFDAB8-F3B4-40C9-920D-29727875764F}"/>
          </ac:spMkLst>
        </pc:spChg>
        <pc:spChg chg="mod">
          <ac:chgData name="Hebbes, Christopher P. (Dr.)" userId="0633ff68-4daa-4109-ba9a-40c3ba2383ac" providerId="ADAL" clId="{54EB97AF-BC84-4E14-86DA-103DC80322AA}" dt="2019-12-22T18:31:53.368" v="2495" actId="20577"/>
          <ac:spMkLst>
            <pc:docMk/>
            <pc:sldMk cId="2968734902" sldId="274"/>
            <ac:spMk id="14" creationId="{CC9D9D7F-2C48-45B3-A6A9-77BE6078DD2A}"/>
          </ac:spMkLst>
        </pc:spChg>
      </pc:sldChg>
      <pc:sldChg chg="addSp modSp add setBg">
        <pc:chgData name="Hebbes, Christopher P. (Dr.)" userId="0633ff68-4daa-4109-ba9a-40c3ba2383ac" providerId="ADAL" clId="{54EB97AF-BC84-4E14-86DA-103DC80322AA}" dt="2019-12-12T12:10:34.339" v="1699" actId="166"/>
        <pc:sldMkLst>
          <pc:docMk/>
          <pc:sldMk cId="1908503396" sldId="275"/>
        </pc:sldMkLst>
        <pc:spChg chg="add mod ord">
          <ac:chgData name="Hebbes, Christopher P. (Dr.)" userId="0633ff68-4daa-4109-ba9a-40c3ba2383ac" providerId="ADAL" clId="{54EB97AF-BC84-4E14-86DA-103DC80322AA}" dt="2019-12-12T12:10:34.339" v="1699" actId="166"/>
          <ac:spMkLst>
            <pc:docMk/>
            <pc:sldMk cId="1908503396" sldId="275"/>
            <ac:spMk id="4" creationId="{4A0BDD86-4533-4A11-BDCF-5EC963F3771A}"/>
          </ac:spMkLst>
        </pc:spChg>
        <pc:spChg chg="add mod ord">
          <ac:chgData name="Hebbes, Christopher P. (Dr.)" userId="0633ff68-4daa-4109-ba9a-40c3ba2383ac" providerId="ADAL" clId="{54EB97AF-BC84-4E14-86DA-103DC80322AA}" dt="2019-12-12T12:10:19.987" v="1696" actId="2085"/>
          <ac:spMkLst>
            <pc:docMk/>
            <pc:sldMk cId="1908503396" sldId="275"/>
            <ac:spMk id="5" creationId="{5A0E716F-B377-41E5-BD07-64BD9AC8CC8B}"/>
          </ac:spMkLst>
        </pc:spChg>
        <pc:spChg chg="add mod">
          <ac:chgData name="Hebbes, Christopher P. (Dr.)" userId="0633ff68-4daa-4109-ba9a-40c3ba2383ac" providerId="ADAL" clId="{54EB97AF-BC84-4E14-86DA-103DC80322AA}" dt="2019-12-12T12:09:49.289" v="1692" actId="1076"/>
          <ac:spMkLst>
            <pc:docMk/>
            <pc:sldMk cId="1908503396" sldId="275"/>
            <ac:spMk id="6" creationId="{011EC3BD-F7D1-49BC-9526-F940EFC861BB}"/>
          </ac:spMkLst>
        </pc:spChg>
        <pc:spChg chg="add mod">
          <ac:chgData name="Hebbes, Christopher P. (Dr.)" userId="0633ff68-4daa-4109-ba9a-40c3ba2383ac" providerId="ADAL" clId="{54EB97AF-BC84-4E14-86DA-103DC80322AA}" dt="2019-12-12T12:10:29.137" v="1698" actId="1076"/>
          <ac:spMkLst>
            <pc:docMk/>
            <pc:sldMk cId="1908503396" sldId="275"/>
            <ac:spMk id="8" creationId="{0564AFED-C5CC-4CD7-9F5B-C4C674653056}"/>
          </ac:spMkLst>
        </pc:spChg>
        <pc:picChg chg="add mod">
          <ac:chgData name="Hebbes, Christopher P. (Dr.)" userId="0633ff68-4daa-4109-ba9a-40c3ba2383ac" providerId="ADAL" clId="{54EB97AF-BC84-4E14-86DA-103DC80322AA}" dt="2019-12-12T12:08:55.113" v="1621" actId="1076"/>
          <ac:picMkLst>
            <pc:docMk/>
            <pc:sldMk cId="1908503396" sldId="275"/>
            <ac:picMk id="1026" creationId="{1902767D-6040-480E-BFD9-F93B1C33541B}"/>
          </ac:picMkLst>
        </pc:picChg>
      </pc:sldChg>
      <pc:sldChg chg="add del">
        <pc:chgData name="Hebbes, Christopher P. (Dr.)" userId="0633ff68-4daa-4109-ba9a-40c3ba2383ac" providerId="ADAL" clId="{54EB97AF-BC84-4E14-86DA-103DC80322AA}" dt="2019-12-21T09:50:29.239" v="1847" actId="2696"/>
        <pc:sldMkLst>
          <pc:docMk/>
          <pc:sldMk cId="397566978" sldId="276"/>
        </pc:sldMkLst>
      </pc:sldChg>
      <pc:sldChg chg="addSp delSp add del">
        <pc:chgData name="Hebbes, Christopher P. (Dr.)" userId="0633ff68-4daa-4109-ba9a-40c3ba2383ac" providerId="ADAL" clId="{54EB97AF-BC84-4E14-86DA-103DC80322AA}" dt="2019-12-21T13:02:08.605" v="2220" actId="2696"/>
        <pc:sldMkLst>
          <pc:docMk/>
          <pc:sldMk cId="3381527217" sldId="276"/>
        </pc:sldMkLst>
        <pc:spChg chg="add">
          <ac:chgData name="Hebbes, Christopher P. (Dr.)" userId="0633ff68-4daa-4109-ba9a-40c3ba2383ac" providerId="ADAL" clId="{54EB97AF-BC84-4E14-86DA-103DC80322AA}" dt="2019-12-21T13:01:47.572" v="2215"/>
          <ac:spMkLst>
            <pc:docMk/>
            <pc:sldMk cId="3381527217" sldId="276"/>
            <ac:spMk id="4" creationId="{9E4B06D8-9EE9-4F50-B935-01152CD27C35}"/>
          </ac:spMkLst>
        </pc:spChg>
        <pc:spChg chg="add del">
          <ac:chgData name="Hebbes, Christopher P. (Dr.)" userId="0633ff68-4daa-4109-ba9a-40c3ba2383ac" providerId="ADAL" clId="{54EB97AF-BC84-4E14-86DA-103DC80322AA}" dt="2019-12-21T13:02:03.667" v="2218" actId="478"/>
          <ac:spMkLst>
            <pc:docMk/>
            <pc:sldMk cId="3381527217" sldId="276"/>
            <ac:spMk id="6" creationId="{5B1F3A60-E2A4-474F-945D-A0CC5B173DA8}"/>
          </ac:spMkLst>
        </pc:spChg>
        <pc:graphicFrameChg chg="add del">
          <ac:chgData name="Hebbes, Christopher P. (Dr.)" userId="0633ff68-4daa-4109-ba9a-40c3ba2383ac" providerId="ADAL" clId="{54EB97AF-BC84-4E14-86DA-103DC80322AA}" dt="2019-12-21T13:02:00.744" v="2217" actId="478"/>
          <ac:graphicFrameMkLst>
            <pc:docMk/>
            <pc:sldMk cId="3381527217" sldId="276"/>
            <ac:graphicFrameMk id="8" creationId="{085C8A8E-A4A9-4057-944A-D50E55414D13}"/>
          </ac:graphicFrameMkLst>
        </pc:graphicFrameChg>
        <pc:picChg chg="add">
          <ac:chgData name="Hebbes, Christopher P. (Dr.)" userId="0633ff68-4daa-4109-ba9a-40c3ba2383ac" providerId="ADAL" clId="{54EB97AF-BC84-4E14-86DA-103DC80322AA}" dt="2019-12-21T13:01:47.572" v="2215"/>
          <ac:picMkLst>
            <pc:docMk/>
            <pc:sldMk cId="3381527217" sldId="276"/>
            <ac:picMk id="5" creationId="{C3F2DD1A-AF13-4F13-B2F8-2A64702E387D}"/>
          </ac:picMkLst>
        </pc:picChg>
        <pc:cxnChg chg="add">
          <ac:chgData name="Hebbes, Christopher P. (Dr.)" userId="0633ff68-4daa-4109-ba9a-40c3ba2383ac" providerId="ADAL" clId="{54EB97AF-BC84-4E14-86DA-103DC80322AA}" dt="2019-12-21T13:01:47.572" v="2215"/>
          <ac:cxnSpMkLst>
            <pc:docMk/>
            <pc:sldMk cId="3381527217" sldId="276"/>
            <ac:cxnSpMk id="7" creationId="{3D657E9A-197E-447C-BF2E-775D98C56005}"/>
          </ac:cxnSpMkLst>
        </pc:cxnChg>
      </pc:sldChg>
      <pc:sldChg chg="addSp delSp modSp add setBg modAnim">
        <pc:chgData name="Hebbes, Christopher P. (Dr.)" userId="0633ff68-4daa-4109-ba9a-40c3ba2383ac" providerId="ADAL" clId="{54EB97AF-BC84-4E14-86DA-103DC80322AA}" dt="2019-12-22T17:49:49.461" v="2450" actId="20577"/>
        <pc:sldMkLst>
          <pc:docMk/>
          <pc:sldMk cId="1097404901" sldId="277"/>
        </pc:sldMkLst>
        <pc:spChg chg="mod">
          <ac:chgData name="Hebbes, Christopher P. (Dr.)" userId="0633ff68-4daa-4109-ba9a-40c3ba2383ac" providerId="ADAL" clId="{54EB97AF-BC84-4E14-86DA-103DC80322AA}" dt="2019-12-22T17:49:49.461" v="2450" actId="20577"/>
          <ac:spMkLst>
            <pc:docMk/>
            <pc:sldMk cId="1097404901" sldId="277"/>
            <ac:spMk id="4" creationId="{20C6C071-26D5-4481-B3FC-B26B1D5606B6}"/>
          </ac:spMkLst>
        </pc:spChg>
        <pc:spChg chg="mod">
          <ac:chgData name="Hebbes, Christopher P. (Dr.)" userId="0633ff68-4daa-4109-ba9a-40c3ba2383ac" providerId="ADAL" clId="{54EB97AF-BC84-4E14-86DA-103DC80322AA}" dt="2019-12-21T13:03:56.003" v="2242" actId="6549"/>
          <ac:spMkLst>
            <pc:docMk/>
            <pc:sldMk cId="1097404901" sldId="277"/>
            <ac:spMk id="6" creationId="{743B032E-C8C3-4E0A-90A4-9646A6D94691}"/>
          </ac:spMkLst>
        </pc:spChg>
        <pc:picChg chg="add mod">
          <ac:chgData name="Hebbes, Christopher P. (Dr.)" userId="0633ff68-4daa-4109-ba9a-40c3ba2383ac" providerId="ADAL" clId="{54EB97AF-BC84-4E14-86DA-103DC80322AA}" dt="2019-12-22T17:49:35.423" v="2436" actId="14100"/>
          <ac:picMkLst>
            <pc:docMk/>
            <pc:sldMk cId="1097404901" sldId="277"/>
            <ac:picMk id="2" creationId="{95BABFE6-D674-46CA-8ECC-67BCD54FA739}"/>
          </ac:picMkLst>
        </pc:picChg>
        <pc:picChg chg="del">
          <ac:chgData name="Hebbes, Christopher P. (Dr.)" userId="0633ff68-4daa-4109-ba9a-40c3ba2383ac" providerId="ADAL" clId="{54EB97AF-BC84-4E14-86DA-103DC80322AA}" dt="2019-12-21T13:03:31.965" v="2240" actId="478"/>
          <ac:picMkLst>
            <pc:docMk/>
            <pc:sldMk cId="1097404901" sldId="277"/>
            <ac:picMk id="5" creationId="{D0FF70AE-CDB2-4882-BBA1-CEA625156B3E}"/>
          </ac:picMkLst>
        </pc:picChg>
      </pc:sldChg>
      <pc:sldChg chg="delSp add del setBg delDesignElem">
        <pc:chgData name="Hebbes, Christopher P. (Dr.)" userId="0633ff68-4daa-4109-ba9a-40c3ba2383ac" providerId="ADAL" clId="{54EB97AF-BC84-4E14-86DA-103DC80322AA}" dt="2019-12-21T13:01:50.115" v="2216" actId="2696"/>
        <pc:sldMkLst>
          <pc:docMk/>
          <pc:sldMk cId="3895435434" sldId="277"/>
        </pc:sldMkLst>
        <pc:spChg chg="del">
          <ac:chgData name="Hebbes, Christopher P. (Dr.)" userId="0633ff68-4daa-4109-ba9a-40c3ba2383ac" providerId="ADAL" clId="{54EB97AF-BC84-4E14-86DA-103DC80322AA}" dt="2019-12-21T13:01:32.277" v="2214"/>
          <ac:spMkLst>
            <pc:docMk/>
            <pc:sldMk cId="3895435434" sldId="277"/>
            <ac:spMk id="19" creationId="{C5E6CFF1-2F42-4E10-9A97-F116F46F53FE}"/>
          </ac:spMkLst>
        </pc:spChg>
        <pc:cxnChg chg="del">
          <ac:chgData name="Hebbes, Christopher P. (Dr.)" userId="0633ff68-4daa-4109-ba9a-40c3ba2383ac" providerId="ADAL" clId="{54EB97AF-BC84-4E14-86DA-103DC80322AA}" dt="2019-12-21T13:01:32.277" v="2214"/>
          <ac:cxnSpMkLst>
            <pc:docMk/>
            <pc:sldMk cId="3895435434" sldId="277"/>
            <ac:cxnSpMk id="21" creationId="{67182200-4859-4C8D-BCBB-55B245C28BA3}"/>
          </ac:cxnSpMkLst>
        </pc:cxnChg>
      </pc:sldChg>
      <pc:sldChg chg="addSp delSp modSp add setBg delAnim modAnim">
        <pc:chgData name="Hebbes, Christopher P. (Dr.)" userId="0633ff68-4daa-4109-ba9a-40c3ba2383ac" providerId="ADAL" clId="{54EB97AF-BC84-4E14-86DA-103DC80322AA}" dt="2019-12-21T17:11:26.002" v="2312"/>
        <pc:sldMkLst>
          <pc:docMk/>
          <pc:sldMk cId="562426040" sldId="278"/>
        </pc:sldMkLst>
        <pc:spChg chg="add del">
          <ac:chgData name="Hebbes, Christopher P. (Dr.)" userId="0633ff68-4daa-4109-ba9a-40c3ba2383ac" providerId="ADAL" clId="{54EB97AF-BC84-4E14-86DA-103DC80322AA}" dt="2019-12-21T17:08:31.521" v="2303" actId="478"/>
          <ac:spMkLst>
            <pc:docMk/>
            <pc:sldMk cId="562426040" sldId="278"/>
            <ac:spMk id="2" creationId="{00DBC4B5-4247-4749-9BC1-B6E039F51790}"/>
          </ac:spMkLst>
        </pc:spChg>
        <pc:spChg chg="mod">
          <ac:chgData name="Hebbes, Christopher P. (Dr.)" userId="0633ff68-4daa-4109-ba9a-40c3ba2383ac" providerId="ADAL" clId="{54EB97AF-BC84-4E14-86DA-103DC80322AA}" dt="2019-12-21T17:04:17.265" v="2290" actId="20577"/>
          <ac:spMkLst>
            <pc:docMk/>
            <pc:sldMk cId="562426040" sldId="278"/>
            <ac:spMk id="4" creationId="{F99A1C02-CD4F-4935-ACF1-EA004104294D}"/>
          </ac:spMkLst>
        </pc:spChg>
        <pc:spChg chg="mod">
          <ac:chgData name="Hebbes, Christopher P. (Dr.)" userId="0633ff68-4daa-4109-ba9a-40c3ba2383ac" providerId="ADAL" clId="{54EB97AF-BC84-4E14-86DA-103DC80322AA}" dt="2019-12-21T17:04:52.078" v="2301" actId="20577"/>
          <ac:spMkLst>
            <pc:docMk/>
            <pc:sldMk cId="562426040" sldId="278"/>
            <ac:spMk id="5" creationId="{02AFAF5D-0440-4DEB-8313-76D1AC6D797F}"/>
          </ac:spMkLst>
        </pc:spChg>
        <pc:spChg chg="del">
          <ac:chgData name="Hebbes, Christopher P. (Dr.)" userId="0633ff68-4daa-4109-ba9a-40c3ba2383ac" providerId="ADAL" clId="{54EB97AF-BC84-4E14-86DA-103DC80322AA}" dt="2019-12-21T17:04:23.230" v="2291" actId="478"/>
          <ac:spMkLst>
            <pc:docMk/>
            <pc:sldMk cId="562426040" sldId="278"/>
            <ac:spMk id="7" creationId="{38F1C799-1597-434A-B5BD-A8AC8C6A59E2}"/>
          </ac:spMkLst>
        </pc:spChg>
        <pc:spChg chg="del">
          <ac:chgData name="Hebbes, Christopher P. (Dr.)" userId="0633ff68-4daa-4109-ba9a-40c3ba2383ac" providerId="ADAL" clId="{54EB97AF-BC84-4E14-86DA-103DC80322AA}" dt="2019-12-21T17:04:23.230" v="2291" actId="478"/>
          <ac:spMkLst>
            <pc:docMk/>
            <pc:sldMk cId="562426040" sldId="278"/>
            <ac:spMk id="8" creationId="{B882E848-C3FA-4C8C-8152-AF327D2D1C52}"/>
          </ac:spMkLst>
        </pc:spChg>
        <pc:spChg chg="del">
          <ac:chgData name="Hebbes, Christopher P. (Dr.)" userId="0633ff68-4daa-4109-ba9a-40c3ba2383ac" providerId="ADAL" clId="{54EB97AF-BC84-4E14-86DA-103DC80322AA}" dt="2019-12-21T17:04:23.230" v="2291" actId="478"/>
          <ac:spMkLst>
            <pc:docMk/>
            <pc:sldMk cId="562426040" sldId="278"/>
            <ac:spMk id="9" creationId="{69251E6A-99DE-4B49-88CB-A78EFEF05DC1}"/>
          </ac:spMkLst>
        </pc:spChg>
        <pc:spChg chg="del">
          <ac:chgData name="Hebbes, Christopher P. (Dr.)" userId="0633ff68-4daa-4109-ba9a-40c3ba2383ac" providerId="ADAL" clId="{54EB97AF-BC84-4E14-86DA-103DC80322AA}" dt="2019-12-21T17:04:23.230" v="2291" actId="478"/>
          <ac:spMkLst>
            <pc:docMk/>
            <pc:sldMk cId="562426040" sldId="278"/>
            <ac:spMk id="10" creationId="{D1463DBA-E8A1-4B67-AA23-83F1299B779F}"/>
          </ac:spMkLst>
        </pc:spChg>
        <pc:spChg chg="mod">
          <ac:chgData name="Hebbes, Christopher P. (Dr.)" userId="0633ff68-4daa-4109-ba9a-40c3ba2383ac" providerId="ADAL" clId="{54EB97AF-BC84-4E14-86DA-103DC80322AA}" dt="2019-12-21T17:04:08.216" v="2270" actId="121"/>
          <ac:spMkLst>
            <pc:docMk/>
            <pc:sldMk cId="562426040" sldId="278"/>
            <ac:spMk id="11" creationId="{3E36CC80-35D7-40CC-8DB9-F62E6E6D7EB4}"/>
          </ac:spMkLst>
        </pc:spChg>
        <pc:picChg chg="del">
          <ac:chgData name="Hebbes, Christopher P. (Dr.)" userId="0633ff68-4daa-4109-ba9a-40c3ba2383ac" providerId="ADAL" clId="{54EB97AF-BC84-4E14-86DA-103DC80322AA}" dt="2019-12-21T17:04:11.176" v="2271" actId="478"/>
          <ac:picMkLst>
            <pc:docMk/>
            <pc:sldMk cId="562426040" sldId="278"/>
            <ac:picMk id="6" creationId="{D6BDB338-40AC-47EC-A955-E1E94B8F3864}"/>
          </ac:picMkLst>
        </pc:picChg>
        <pc:picChg chg="del mod">
          <ac:chgData name="Hebbes, Christopher P. (Dr.)" userId="0633ff68-4daa-4109-ba9a-40c3ba2383ac" providerId="ADAL" clId="{54EB97AF-BC84-4E14-86DA-103DC80322AA}" dt="2019-12-21T17:04:11.176" v="2271" actId="478"/>
          <ac:picMkLst>
            <pc:docMk/>
            <pc:sldMk cId="562426040" sldId="278"/>
            <ac:picMk id="12" creationId="{3AEAE484-85B4-4457-AB30-89ADC370F68D}"/>
          </ac:picMkLst>
        </pc:picChg>
        <pc:picChg chg="add mod">
          <ac:chgData name="Hebbes, Christopher P. (Dr.)" userId="0633ff68-4daa-4109-ba9a-40c3ba2383ac" providerId="ADAL" clId="{54EB97AF-BC84-4E14-86DA-103DC80322AA}" dt="2019-12-21T17:11:01.244" v="2308" actId="1076"/>
          <ac:picMkLst>
            <pc:docMk/>
            <pc:sldMk cId="562426040" sldId="278"/>
            <ac:picMk id="13" creationId="{DEA415A6-5C5D-4D1F-B3B0-A8138ACAE816}"/>
          </ac:picMkLst>
        </pc:picChg>
        <pc:picChg chg="add mod">
          <ac:chgData name="Hebbes, Christopher P. (Dr.)" userId="0633ff68-4daa-4109-ba9a-40c3ba2383ac" providerId="ADAL" clId="{54EB97AF-BC84-4E14-86DA-103DC80322AA}" dt="2019-12-21T17:11:04.424" v="2309" actId="1076"/>
          <ac:picMkLst>
            <pc:docMk/>
            <pc:sldMk cId="562426040" sldId="278"/>
            <ac:picMk id="14" creationId="{1D049303-97E3-46F4-A80D-36420AE6486C}"/>
          </ac:picMkLst>
        </pc:picChg>
      </pc:sldChg>
      <pc:sldChg chg="modSp add">
        <pc:chgData name="Hebbes, Christopher P. (Dr.)" userId="0633ff68-4daa-4109-ba9a-40c3ba2383ac" providerId="ADAL" clId="{54EB97AF-BC84-4E14-86DA-103DC80322AA}" dt="2019-12-21T17:53:17.632" v="2345" actId="14826"/>
        <pc:sldMkLst>
          <pc:docMk/>
          <pc:sldMk cId="3145802393" sldId="279"/>
        </pc:sldMkLst>
        <pc:picChg chg="mod">
          <ac:chgData name="Hebbes, Christopher P. (Dr.)" userId="0633ff68-4daa-4109-ba9a-40c3ba2383ac" providerId="ADAL" clId="{54EB97AF-BC84-4E14-86DA-103DC80322AA}" dt="2019-12-21T17:53:17.632" v="2345" actId="14826"/>
          <ac:picMkLst>
            <pc:docMk/>
            <pc:sldMk cId="3145802393" sldId="279"/>
            <ac:picMk id="4" creationId="{45D02FC6-0A7E-431B-83EF-94901A3BF09B}"/>
          </ac:picMkLst>
        </pc:picChg>
      </pc:sldChg>
      <pc:sldChg chg="add del">
        <pc:chgData name="Hebbes, Christopher P. (Dr.)" userId="0633ff68-4daa-4109-ba9a-40c3ba2383ac" providerId="ADAL" clId="{54EB97AF-BC84-4E14-86DA-103DC80322AA}" dt="2019-12-21T17:54:04.703" v="2347" actId="2696"/>
        <pc:sldMkLst>
          <pc:docMk/>
          <pc:sldMk cId="2043467297" sldId="280"/>
        </pc:sldMkLst>
      </pc:sldChg>
      <pc:sldChg chg="addSp delSp modSp add">
        <pc:chgData name="Hebbes, Christopher P. (Dr.)" userId="0633ff68-4daa-4109-ba9a-40c3ba2383ac" providerId="ADAL" clId="{54EB97AF-BC84-4E14-86DA-103DC80322AA}" dt="2019-12-21T18:18:24.038" v="2351" actId="14100"/>
        <pc:sldMkLst>
          <pc:docMk/>
          <pc:sldMk cId="2616494417" sldId="280"/>
        </pc:sldMkLst>
        <pc:spChg chg="del">
          <ac:chgData name="Hebbes, Christopher P. (Dr.)" userId="0633ff68-4daa-4109-ba9a-40c3ba2383ac" providerId="ADAL" clId="{54EB97AF-BC84-4E14-86DA-103DC80322AA}" dt="2019-12-21T18:18:12.498" v="2349"/>
          <ac:spMkLst>
            <pc:docMk/>
            <pc:sldMk cId="2616494417" sldId="280"/>
            <ac:spMk id="3" creationId="{3A622EF7-1B8C-43BC-9035-5DDB448A277B}"/>
          </ac:spMkLst>
        </pc:spChg>
        <pc:picChg chg="add mod">
          <ac:chgData name="Hebbes, Christopher P. (Dr.)" userId="0633ff68-4daa-4109-ba9a-40c3ba2383ac" providerId="ADAL" clId="{54EB97AF-BC84-4E14-86DA-103DC80322AA}" dt="2019-12-21T18:18:24.038" v="2351" actId="14100"/>
          <ac:picMkLst>
            <pc:docMk/>
            <pc:sldMk cId="2616494417" sldId="280"/>
            <ac:picMk id="5" creationId="{52136372-02F9-4382-A231-E639D8D21E08}"/>
          </ac:picMkLst>
        </pc:picChg>
      </pc:sldChg>
      <pc:sldChg chg="addSp delSp modSp add">
        <pc:chgData name="Hebbes, Christopher P. (Dr.)" userId="0633ff68-4daa-4109-ba9a-40c3ba2383ac" providerId="ADAL" clId="{54EB97AF-BC84-4E14-86DA-103DC80322AA}" dt="2019-12-21T18:19:22.585" v="2355" actId="14100"/>
        <pc:sldMkLst>
          <pc:docMk/>
          <pc:sldMk cId="3513893993" sldId="281"/>
        </pc:sldMkLst>
        <pc:spChg chg="del">
          <ac:chgData name="Hebbes, Christopher P. (Dr.)" userId="0633ff68-4daa-4109-ba9a-40c3ba2383ac" providerId="ADAL" clId="{54EB97AF-BC84-4E14-86DA-103DC80322AA}" dt="2019-12-21T18:19:13.511" v="2353"/>
          <ac:spMkLst>
            <pc:docMk/>
            <pc:sldMk cId="3513893993" sldId="281"/>
            <ac:spMk id="3" creationId="{FFC94FF7-4D7F-4418-97BF-909C8919631C}"/>
          </ac:spMkLst>
        </pc:spChg>
        <pc:picChg chg="add mod">
          <ac:chgData name="Hebbes, Christopher P. (Dr.)" userId="0633ff68-4daa-4109-ba9a-40c3ba2383ac" providerId="ADAL" clId="{54EB97AF-BC84-4E14-86DA-103DC80322AA}" dt="2019-12-21T18:19:22.585" v="2355" actId="14100"/>
          <ac:picMkLst>
            <pc:docMk/>
            <pc:sldMk cId="3513893993" sldId="281"/>
            <ac:picMk id="5" creationId="{FD677899-2998-4CEC-93D4-164C095CB561}"/>
          </ac:picMkLst>
        </pc:picChg>
      </pc:sldChg>
      <pc:sldChg chg="add del">
        <pc:chgData name="Hebbes, Christopher P. (Dr.)" userId="0633ff68-4daa-4109-ba9a-40c3ba2383ac" providerId="ADAL" clId="{54EB97AF-BC84-4E14-86DA-103DC80322AA}" dt="2019-12-22T17:49:05.744" v="2428" actId="2696"/>
        <pc:sldMkLst>
          <pc:docMk/>
          <pc:sldMk cId="499992626" sldId="282"/>
        </pc:sldMkLst>
      </pc:sldChg>
      <pc:sldChg chg="add del setBg">
        <pc:chgData name="Hebbes, Christopher P. (Dr.)" userId="0633ff68-4daa-4109-ba9a-40c3ba2383ac" providerId="ADAL" clId="{54EB97AF-BC84-4E14-86DA-103DC80322AA}" dt="2019-12-22T17:49:05.756" v="2429" actId="2696"/>
        <pc:sldMkLst>
          <pc:docMk/>
          <pc:sldMk cId="3083261274" sldId="283"/>
        </pc:sldMkLst>
      </pc:sldChg>
      <pc:sldChg chg="add">
        <pc:chgData name="Hebbes, Christopher P. (Dr.)" userId="0633ff68-4daa-4109-ba9a-40c3ba2383ac" providerId="ADAL" clId="{54EB97AF-BC84-4E14-86DA-103DC80322AA}" dt="2019-12-22T17:49:02.735" v="2427"/>
        <pc:sldMkLst>
          <pc:docMk/>
          <pc:sldMk cId="357635893" sldId="284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B30804-946C-42EC-AD83-04A9B469F2E6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640E90A-8AE0-4FFE-8386-EC8FE3343A78}">
      <dgm:prSet phldrT="[Text]"/>
      <dgm:spPr/>
      <dgm:t>
        <a:bodyPr/>
        <a:lstStyle/>
        <a:p>
          <a:r>
            <a:rPr lang="en-GB" dirty="0"/>
            <a:t>Critical Illness</a:t>
          </a:r>
        </a:p>
      </dgm:t>
    </dgm:pt>
    <dgm:pt modelId="{CF9944A7-87D0-4B48-9B60-95C6439BB190}" type="parTrans" cxnId="{A722DB86-0B71-41E7-AFDF-3872DE49B74C}">
      <dgm:prSet/>
      <dgm:spPr/>
      <dgm:t>
        <a:bodyPr/>
        <a:lstStyle/>
        <a:p>
          <a:endParaRPr lang="en-GB"/>
        </a:p>
      </dgm:t>
    </dgm:pt>
    <dgm:pt modelId="{F32DF4A1-B136-4593-AC73-1B7FFC3043E6}" type="sibTrans" cxnId="{A722DB86-0B71-41E7-AFDF-3872DE49B74C}">
      <dgm:prSet/>
      <dgm:spPr/>
      <dgm:t>
        <a:bodyPr/>
        <a:lstStyle/>
        <a:p>
          <a:endParaRPr lang="en-GB"/>
        </a:p>
      </dgm:t>
    </dgm:pt>
    <dgm:pt modelId="{37FB4721-9E55-4C0D-B1BF-E040A8197E2F}">
      <dgm:prSet phldrT="[Text]"/>
      <dgm:spPr/>
      <dgm:t>
        <a:bodyPr/>
        <a:lstStyle/>
        <a:p>
          <a:r>
            <a:rPr lang="en-GB" dirty="0"/>
            <a:t>Oxygen</a:t>
          </a:r>
        </a:p>
      </dgm:t>
    </dgm:pt>
    <dgm:pt modelId="{0151DC3E-F020-4E5E-825B-ED8750EF331E}" type="parTrans" cxnId="{3F03DD4F-EC27-4A72-8071-96F442A2B069}">
      <dgm:prSet/>
      <dgm:spPr/>
      <dgm:t>
        <a:bodyPr/>
        <a:lstStyle/>
        <a:p>
          <a:endParaRPr lang="en-GB"/>
        </a:p>
      </dgm:t>
    </dgm:pt>
    <dgm:pt modelId="{4123168C-30A5-43B3-8AB3-938643D00F94}" type="sibTrans" cxnId="{3F03DD4F-EC27-4A72-8071-96F442A2B069}">
      <dgm:prSet/>
      <dgm:spPr/>
      <dgm:t>
        <a:bodyPr/>
        <a:lstStyle/>
        <a:p>
          <a:endParaRPr lang="en-GB"/>
        </a:p>
      </dgm:t>
    </dgm:pt>
    <dgm:pt modelId="{1E462A06-0BFA-4428-82A3-9C8D89AB2143}">
      <dgm:prSet phldrT="[Text]"/>
      <dgm:spPr/>
      <dgm:t>
        <a:bodyPr/>
        <a:lstStyle/>
        <a:p>
          <a:r>
            <a:rPr lang="en-GB" dirty="0"/>
            <a:t>Reactive Oxygen Species</a:t>
          </a:r>
        </a:p>
      </dgm:t>
    </dgm:pt>
    <dgm:pt modelId="{E9F4252D-9B4A-4407-9806-987AAA0A2463}" type="parTrans" cxnId="{44325584-F3D0-47C4-B340-9C42CECDAC8F}">
      <dgm:prSet/>
      <dgm:spPr/>
      <dgm:t>
        <a:bodyPr/>
        <a:lstStyle/>
        <a:p>
          <a:endParaRPr lang="en-GB"/>
        </a:p>
      </dgm:t>
    </dgm:pt>
    <dgm:pt modelId="{B524935B-0DD6-454E-BE51-5556441201D8}" type="sibTrans" cxnId="{44325584-F3D0-47C4-B340-9C42CECDAC8F}">
      <dgm:prSet/>
      <dgm:spPr/>
      <dgm:t>
        <a:bodyPr/>
        <a:lstStyle/>
        <a:p>
          <a:endParaRPr lang="en-GB"/>
        </a:p>
      </dgm:t>
    </dgm:pt>
    <dgm:pt modelId="{A2C01AFF-E60B-4862-B14F-296F4EE7DCE7}">
      <dgm:prSet phldrT="[Text]"/>
      <dgm:spPr/>
      <dgm:t>
        <a:bodyPr/>
        <a:lstStyle/>
        <a:p>
          <a:r>
            <a:rPr lang="en-GB" dirty="0"/>
            <a:t>Inflammation</a:t>
          </a:r>
        </a:p>
      </dgm:t>
    </dgm:pt>
    <dgm:pt modelId="{E0F026A6-6EA2-450C-85E5-4FC653746F1A}" type="parTrans" cxnId="{127246DB-0438-42CC-AF60-D765C9865DCC}">
      <dgm:prSet/>
      <dgm:spPr/>
      <dgm:t>
        <a:bodyPr/>
        <a:lstStyle/>
        <a:p>
          <a:endParaRPr lang="en-GB"/>
        </a:p>
      </dgm:t>
    </dgm:pt>
    <dgm:pt modelId="{C3EA027C-FE63-44B5-A1C7-06826B40134D}" type="sibTrans" cxnId="{127246DB-0438-42CC-AF60-D765C9865DCC}">
      <dgm:prSet/>
      <dgm:spPr/>
      <dgm:t>
        <a:bodyPr/>
        <a:lstStyle/>
        <a:p>
          <a:endParaRPr lang="en-GB"/>
        </a:p>
      </dgm:t>
    </dgm:pt>
    <dgm:pt modelId="{F8155365-0F91-4329-B53D-B8BADCCAB495}">
      <dgm:prSet phldrT="[Text]"/>
      <dgm:spPr/>
      <dgm:t>
        <a:bodyPr/>
        <a:lstStyle/>
        <a:p>
          <a:r>
            <a:rPr lang="en-GB" dirty="0"/>
            <a:t>Multiorgan</a:t>
          </a:r>
        </a:p>
        <a:p>
          <a:r>
            <a:rPr lang="en-GB" dirty="0"/>
            <a:t>dysfunction</a:t>
          </a:r>
        </a:p>
      </dgm:t>
    </dgm:pt>
    <dgm:pt modelId="{4A7537F9-7510-48ED-A741-99562CCA2A74}" type="parTrans" cxnId="{3460416E-CFC2-438C-88CB-AEACB0A0BEE5}">
      <dgm:prSet/>
      <dgm:spPr/>
      <dgm:t>
        <a:bodyPr/>
        <a:lstStyle/>
        <a:p>
          <a:endParaRPr lang="en-GB"/>
        </a:p>
      </dgm:t>
    </dgm:pt>
    <dgm:pt modelId="{35E690DB-8D89-479F-B46F-99DF3082C34C}" type="sibTrans" cxnId="{3460416E-CFC2-438C-88CB-AEACB0A0BEE5}">
      <dgm:prSet/>
      <dgm:spPr/>
      <dgm:t>
        <a:bodyPr/>
        <a:lstStyle/>
        <a:p>
          <a:endParaRPr lang="en-GB"/>
        </a:p>
      </dgm:t>
    </dgm:pt>
    <dgm:pt modelId="{6F05F0A3-52EB-448B-A976-18C3E49B637B}" type="pres">
      <dgm:prSet presAssocID="{4DB30804-946C-42EC-AD83-04A9B469F2E6}" presName="Name0" presStyleCnt="0">
        <dgm:presLayoutVars>
          <dgm:dir/>
          <dgm:resizeHandles val="exact"/>
        </dgm:presLayoutVars>
      </dgm:prSet>
      <dgm:spPr/>
    </dgm:pt>
    <dgm:pt modelId="{127DCBBC-CAE9-4D00-B206-17E4A8C65C1C}" type="pres">
      <dgm:prSet presAssocID="{4DB30804-946C-42EC-AD83-04A9B469F2E6}" presName="cycle" presStyleCnt="0"/>
      <dgm:spPr/>
    </dgm:pt>
    <dgm:pt modelId="{F1CC6A85-F47B-44DB-83A2-F1A3D60FFF47}" type="pres">
      <dgm:prSet presAssocID="{5640E90A-8AE0-4FFE-8386-EC8FE3343A78}" presName="nodeFirstNode" presStyleLbl="node1" presStyleIdx="0" presStyleCnt="5">
        <dgm:presLayoutVars>
          <dgm:bulletEnabled val="1"/>
        </dgm:presLayoutVars>
      </dgm:prSet>
      <dgm:spPr/>
    </dgm:pt>
    <dgm:pt modelId="{E2E7BF8A-BCF8-4B9A-94F7-2C2405E4232E}" type="pres">
      <dgm:prSet presAssocID="{F32DF4A1-B136-4593-AC73-1B7FFC3043E6}" presName="sibTransFirstNode" presStyleLbl="bgShp" presStyleIdx="0" presStyleCnt="1"/>
      <dgm:spPr/>
    </dgm:pt>
    <dgm:pt modelId="{349658AC-0ACE-47F3-AF7A-13D2AC949398}" type="pres">
      <dgm:prSet presAssocID="{37FB4721-9E55-4C0D-B1BF-E040A8197E2F}" presName="nodeFollowingNodes" presStyleLbl="node1" presStyleIdx="1" presStyleCnt="5">
        <dgm:presLayoutVars>
          <dgm:bulletEnabled val="1"/>
        </dgm:presLayoutVars>
      </dgm:prSet>
      <dgm:spPr/>
    </dgm:pt>
    <dgm:pt modelId="{4CCE1F58-3D96-4000-86AD-11313FAF80F7}" type="pres">
      <dgm:prSet presAssocID="{1E462A06-0BFA-4428-82A3-9C8D89AB2143}" presName="nodeFollowingNodes" presStyleLbl="node1" presStyleIdx="2" presStyleCnt="5">
        <dgm:presLayoutVars>
          <dgm:bulletEnabled val="1"/>
        </dgm:presLayoutVars>
      </dgm:prSet>
      <dgm:spPr/>
    </dgm:pt>
    <dgm:pt modelId="{B9578380-EDAF-4F43-A279-C709D233CB62}" type="pres">
      <dgm:prSet presAssocID="{A2C01AFF-E60B-4862-B14F-296F4EE7DCE7}" presName="nodeFollowingNodes" presStyleLbl="node1" presStyleIdx="3" presStyleCnt="5">
        <dgm:presLayoutVars>
          <dgm:bulletEnabled val="1"/>
        </dgm:presLayoutVars>
      </dgm:prSet>
      <dgm:spPr/>
    </dgm:pt>
    <dgm:pt modelId="{7AC9EACA-D091-4EA7-A42B-F038BF71249B}" type="pres">
      <dgm:prSet presAssocID="{F8155365-0F91-4329-B53D-B8BADCCAB495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82F9AF02-4D11-48EA-8D61-6508B850FFD3}" type="presOf" srcId="{F8155365-0F91-4329-B53D-B8BADCCAB495}" destId="{7AC9EACA-D091-4EA7-A42B-F038BF71249B}" srcOrd="0" destOrd="0" presId="urn:microsoft.com/office/officeart/2005/8/layout/cycle3"/>
    <dgm:cxn modelId="{6035F912-31D5-42E2-A489-D2AB354EFBC4}" type="presOf" srcId="{37FB4721-9E55-4C0D-B1BF-E040A8197E2F}" destId="{349658AC-0ACE-47F3-AF7A-13D2AC949398}" srcOrd="0" destOrd="0" presId="urn:microsoft.com/office/officeart/2005/8/layout/cycle3"/>
    <dgm:cxn modelId="{DC610128-FA99-4FC0-BE7D-3FCC5585D5FA}" type="presOf" srcId="{5640E90A-8AE0-4FFE-8386-EC8FE3343A78}" destId="{F1CC6A85-F47B-44DB-83A2-F1A3D60FFF47}" srcOrd="0" destOrd="0" presId="urn:microsoft.com/office/officeart/2005/8/layout/cycle3"/>
    <dgm:cxn modelId="{D10DE86C-4A59-458D-8C53-DE024508BA6E}" type="presOf" srcId="{F32DF4A1-B136-4593-AC73-1B7FFC3043E6}" destId="{E2E7BF8A-BCF8-4B9A-94F7-2C2405E4232E}" srcOrd="0" destOrd="0" presId="urn:microsoft.com/office/officeart/2005/8/layout/cycle3"/>
    <dgm:cxn modelId="{61CEF36D-F752-42E7-B3F5-FAAD0CCABBC1}" type="presOf" srcId="{A2C01AFF-E60B-4862-B14F-296F4EE7DCE7}" destId="{B9578380-EDAF-4F43-A279-C709D233CB62}" srcOrd="0" destOrd="0" presId="urn:microsoft.com/office/officeart/2005/8/layout/cycle3"/>
    <dgm:cxn modelId="{3460416E-CFC2-438C-88CB-AEACB0A0BEE5}" srcId="{4DB30804-946C-42EC-AD83-04A9B469F2E6}" destId="{F8155365-0F91-4329-B53D-B8BADCCAB495}" srcOrd="4" destOrd="0" parTransId="{4A7537F9-7510-48ED-A741-99562CCA2A74}" sibTransId="{35E690DB-8D89-479F-B46F-99DF3082C34C}"/>
    <dgm:cxn modelId="{3F03DD4F-EC27-4A72-8071-96F442A2B069}" srcId="{4DB30804-946C-42EC-AD83-04A9B469F2E6}" destId="{37FB4721-9E55-4C0D-B1BF-E040A8197E2F}" srcOrd="1" destOrd="0" parTransId="{0151DC3E-F020-4E5E-825B-ED8750EF331E}" sibTransId="{4123168C-30A5-43B3-8AB3-938643D00F94}"/>
    <dgm:cxn modelId="{251ED972-F680-43D4-AE40-96D9F879BAB9}" type="presOf" srcId="{4DB30804-946C-42EC-AD83-04A9B469F2E6}" destId="{6F05F0A3-52EB-448B-A976-18C3E49B637B}" srcOrd="0" destOrd="0" presId="urn:microsoft.com/office/officeart/2005/8/layout/cycle3"/>
    <dgm:cxn modelId="{44325584-F3D0-47C4-B340-9C42CECDAC8F}" srcId="{4DB30804-946C-42EC-AD83-04A9B469F2E6}" destId="{1E462A06-0BFA-4428-82A3-9C8D89AB2143}" srcOrd="2" destOrd="0" parTransId="{E9F4252D-9B4A-4407-9806-987AAA0A2463}" sibTransId="{B524935B-0DD6-454E-BE51-5556441201D8}"/>
    <dgm:cxn modelId="{A722DB86-0B71-41E7-AFDF-3872DE49B74C}" srcId="{4DB30804-946C-42EC-AD83-04A9B469F2E6}" destId="{5640E90A-8AE0-4FFE-8386-EC8FE3343A78}" srcOrd="0" destOrd="0" parTransId="{CF9944A7-87D0-4B48-9B60-95C6439BB190}" sibTransId="{F32DF4A1-B136-4593-AC73-1B7FFC3043E6}"/>
    <dgm:cxn modelId="{E18DB7CE-277F-447A-81B7-6674DC4B8417}" type="presOf" srcId="{1E462A06-0BFA-4428-82A3-9C8D89AB2143}" destId="{4CCE1F58-3D96-4000-86AD-11313FAF80F7}" srcOrd="0" destOrd="0" presId="urn:microsoft.com/office/officeart/2005/8/layout/cycle3"/>
    <dgm:cxn modelId="{127246DB-0438-42CC-AF60-D765C9865DCC}" srcId="{4DB30804-946C-42EC-AD83-04A9B469F2E6}" destId="{A2C01AFF-E60B-4862-B14F-296F4EE7DCE7}" srcOrd="3" destOrd="0" parTransId="{E0F026A6-6EA2-450C-85E5-4FC653746F1A}" sibTransId="{C3EA027C-FE63-44B5-A1C7-06826B40134D}"/>
    <dgm:cxn modelId="{0C38B95A-28BB-43AA-86A7-F0F684413D12}" type="presParOf" srcId="{6F05F0A3-52EB-448B-A976-18C3E49B637B}" destId="{127DCBBC-CAE9-4D00-B206-17E4A8C65C1C}" srcOrd="0" destOrd="0" presId="urn:microsoft.com/office/officeart/2005/8/layout/cycle3"/>
    <dgm:cxn modelId="{4B42EF98-7F6B-469E-AF82-01B579C4B523}" type="presParOf" srcId="{127DCBBC-CAE9-4D00-B206-17E4A8C65C1C}" destId="{F1CC6A85-F47B-44DB-83A2-F1A3D60FFF47}" srcOrd="0" destOrd="0" presId="urn:microsoft.com/office/officeart/2005/8/layout/cycle3"/>
    <dgm:cxn modelId="{C6A97EE1-A9E2-4261-9077-7DD0F92CBFE1}" type="presParOf" srcId="{127DCBBC-CAE9-4D00-B206-17E4A8C65C1C}" destId="{E2E7BF8A-BCF8-4B9A-94F7-2C2405E4232E}" srcOrd="1" destOrd="0" presId="urn:microsoft.com/office/officeart/2005/8/layout/cycle3"/>
    <dgm:cxn modelId="{3BD968F8-977F-4E77-8F2C-083082780C0E}" type="presParOf" srcId="{127DCBBC-CAE9-4D00-B206-17E4A8C65C1C}" destId="{349658AC-0ACE-47F3-AF7A-13D2AC949398}" srcOrd="2" destOrd="0" presId="urn:microsoft.com/office/officeart/2005/8/layout/cycle3"/>
    <dgm:cxn modelId="{F0ED99E6-064D-43C7-88E4-45BC071A9132}" type="presParOf" srcId="{127DCBBC-CAE9-4D00-B206-17E4A8C65C1C}" destId="{4CCE1F58-3D96-4000-86AD-11313FAF80F7}" srcOrd="3" destOrd="0" presId="urn:microsoft.com/office/officeart/2005/8/layout/cycle3"/>
    <dgm:cxn modelId="{8A7D1B6A-12CD-4BBB-9C5F-6B6D47A18CFA}" type="presParOf" srcId="{127DCBBC-CAE9-4D00-B206-17E4A8C65C1C}" destId="{B9578380-EDAF-4F43-A279-C709D233CB62}" srcOrd="4" destOrd="0" presId="urn:microsoft.com/office/officeart/2005/8/layout/cycle3"/>
    <dgm:cxn modelId="{A9856494-F7F2-418C-B2C6-437D91D24310}" type="presParOf" srcId="{127DCBBC-CAE9-4D00-B206-17E4A8C65C1C}" destId="{7AC9EACA-D091-4EA7-A42B-F038BF71249B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E7BF8A-BCF8-4B9A-94F7-2C2405E4232E}">
      <dsp:nvSpPr>
        <dsp:cNvPr id="0" name=""/>
        <dsp:cNvSpPr/>
      </dsp:nvSpPr>
      <dsp:spPr>
        <a:xfrm>
          <a:off x="682688" y="126348"/>
          <a:ext cx="4998877" cy="4998877"/>
        </a:xfrm>
        <a:prstGeom prst="circularArrow">
          <a:avLst>
            <a:gd name="adj1" fmla="val 5544"/>
            <a:gd name="adj2" fmla="val 330680"/>
            <a:gd name="adj3" fmla="val 13810491"/>
            <a:gd name="adj4" fmla="val 17364963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CC6A85-F47B-44DB-83A2-F1A3D60FFF47}">
      <dsp:nvSpPr>
        <dsp:cNvPr id="0" name=""/>
        <dsp:cNvSpPr/>
      </dsp:nvSpPr>
      <dsp:spPr>
        <a:xfrm>
          <a:off x="2029227" y="155703"/>
          <a:ext cx="2305799" cy="11528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Critical Illness</a:t>
          </a:r>
        </a:p>
      </dsp:txBody>
      <dsp:txXfrm>
        <a:off x="2085507" y="211983"/>
        <a:ext cx="2193239" cy="1040339"/>
      </dsp:txXfrm>
    </dsp:sp>
    <dsp:sp modelId="{349658AC-0ACE-47F3-AF7A-13D2AC949398}">
      <dsp:nvSpPr>
        <dsp:cNvPr id="0" name=""/>
        <dsp:cNvSpPr/>
      </dsp:nvSpPr>
      <dsp:spPr>
        <a:xfrm>
          <a:off x="4056611" y="1628684"/>
          <a:ext cx="2305799" cy="11528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Oxygen</a:t>
          </a:r>
        </a:p>
      </dsp:txBody>
      <dsp:txXfrm>
        <a:off x="4112891" y="1684964"/>
        <a:ext cx="2193239" cy="1040339"/>
      </dsp:txXfrm>
    </dsp:sp>
    <dsp:sp modelId="{4CCE1F58-3D96-4000-86AD-11313FAF80F7}">
      <dsp:nvSpPr>
        <dsp:cNvPr id="0" name=""/>
        <dsp:cNvSpPr/>
      </dsp:nvSpPr>
      <dsp:spPr>
        <a:xfrm>
          <a:off x="3282219" y="4012016"/>
          <a:ext cx="2305799" cy="11528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Reactive Oxygen Species</a:t>
          </a:r>
        </a:p>
      </dsp:txBody>
      <dsp:txXfrm>
        <a:off x="3338499" y="4068296"/>
        <a:ext cx="2193239" cy="1040339"/>
      </dsp:txXfrm>
    </dsp:sp>
    <dsp:sp modelId="{B9578380-EDAF-4F43-A279-C709D233CB62}">
      <dsp:nvSpPr>
        <dsp:cNvPr id="0" name=""/>
        <dsp:cNvSpPr/>
      </dsp:nvSpPr>
      <dsp:spPr>
        <a:xfrm>
          <a:off x="776235" y="4012016"/>
          <a:ext cx="2305799" cy="11528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Inflammation</a:t>
          </a:r>
        </a:p>
      </dsp:txBody>
      <dsp:txXfrm>
        <a:off x="832515" y="4068296"/>
        <a:ext cx="2193239" cy="1040339"/>
      </dsp:txXfrm>
    </dsp:sp>
    <dsp:sp modelId="{7AC9EACA-D091-4EA7-A42B-F038BF71249B}">
      <dsp:nvSpPr>
        <dsp:cNvPr id="0" name=""/>
        <dsp:cNvSpPr/>
      </dsp:nvSpPr>
      <dsp:spPr>
        <a:xfrm>
          <a:off x="1843" y="1628684"/>
          <a:ext cx="2305799" cy="11528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Multiorgan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dysfunction</a:t>
          </a:r>
        </a:p>
      </dsp:txBody>
      <dsp:txXfrm>
        <a:off x="58123" y="1684964"/>
        <a:ext cx="2193239" cy="10403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74CE5-D93E-433E-BD66-65C95EA1089B}" type="datetimeFigureOut">
              <a:rPr lang="en-GB" smtClean="0"/>
              <a:t>22/12/2019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C4D29D-A93A-46E1-BA22-951608F0E2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0441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Aims and objectives</a:t>
            </a:r>
          </a:p>
          <a:p>
            <a:pPr marL="228600" indent="-228600">
              <a:buAutoNum type="arabicParenR"/>
            </a:pPr>
            <a:r>
              <a:rPr lang="en-GB" dirty="0"/>
              <a:t>Definition – what it is</a:t>
            </a:r>
          </a:p>
          <a:p>
            <a:pPr marL="228600" indent="-228600">
              <a:buAutoNum type="arabicParenR"/>
            </a:pPr>
            <a:r>
              <a:rPr lang="en-GB" dirty="0"/>
              <a:t>Problems associated with hyperoxia</a:t>
            </a:r>
          </a:p>
          <a:p>
            <a:pPr marL="228600" indent="-228600">
              <a:buAutoNum type="arabicParenR"/>
            </a:pPr>
            <a:r>
              <a:rPr lang="en-GB" dirty="0"/>
              <a:t>Incidence – how common in our practice</a:t>
            </a:r>
          </a:p>
          <a:p>
            <a:pPr marL="228600" indent="-228600">
              <a:buAutoNum type="arabicParenR"/>
            </a:pPr>
            <a:r>
              <a:rPr lang="en-GB" dirty="0"/>
              <a:t>Evidence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C4D29D-A93A-46E1-BA22-951608F0E253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5406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Definitions vary</a:t>
            </a:r>
          </a:p>
          <a:p>
            <a:r>
              <a:rPr lang="en-GB" dirty="0"/>
              <a:t>PaO2 &gt;13.3 is pragmatic – only achievable with Oxygen</a:t>
            </a:r>
          </a:p>
          <a:p>
            <a:r>
              <a:rPr lang="en-GB" dirty="0"/>
              <a:t>Artificial definitions of mod / severe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C4D29D-A93A-46E1-BA22-951608F0E253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2175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the SpO2 target used, distinction between SpO2&gt;97% and patients on Oxygen with supraphysiological SpO2 / PaO2</a:t>
            </a:r>
          </a:p>
          <a:p>
            <a:r>
              <a:rPr lang="en-GB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C4D29D-A93A-46E1-BA22-951608F0E25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4996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C4D29D-A93A-46E1-BA22-951608F0E25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3626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C4D29D-A93A-46E1-BA22-951608F0E25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5460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Definitions vary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C4D29D-A93A-46E1-BA22-951608F0E25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675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C4D29D-A93A-46E1-BA22-951608F0E25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473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C4D29D-A93A-46E1-BA22-951608F0E25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5213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C4D29D-A93A-46E1-BA22-951608F0E25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019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BA6D7-1844-4811-9D3A-BB16D256E7E0}" type="datetimeFigureOut">
              <a:rPr lang="en-GB" smtClean="0"/>
              <a:t>22/12/2019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DF3E-141F-4CF5-A82F-6FA890469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3167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BA6D7-1844-4811-9D3A-BB16D256E7E0}" type="datetimeFigureOut">
              <a:rPr lang="en-GB" smtClean="0"/>
              <a:t>22/12/2019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DF3E-141F-4CF5-A82F-6FA890469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8122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BA6D7-1844-4811-9D3A-BB16D256E7E0}" type="datetimeFigureOut">
              <a:rPr lang="en-GB" smtClean="0"/>
              <a:t>22/12/2019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DF3E-141F-4CF5-A82F-6FA890469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973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BA6D7-1844-4811-9D3A-BB16D256E7E0}" type="datetimeFigureOut">
              <a:rPr lang="en-GB" smtClean="0"/>
              <a:t>22/12/2019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DF3E-141F-4CF5-A82F-6FA890469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572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BA6D7-1844-4811-9D3A-BB16D256E7E0}" type="datetimeFigureOut">
              <a:rPr lang="en-GB" smtClean="0"/>
              <a:t>22/12/2019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DF3E-141F-4CF5-A82F-6FA890469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7751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BA6D7-1844-4811-9D3A-BB16D256E7E0}" type="datetimeFigureOut">
              <a:rPr lang="en-GB" smtClean="0"/>
              <a:t>22/12/2019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DF3E-141F-4CF5-A82F-6FA890469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121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BA6D7-1844-4811-9D3A-BB16D256E7E0}" type="datetimeFigureOut">
              <a:rPr lang="en-GB" smtClean="0"/>
              <a:t>22/12/2019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DF3E-141F-4CF5-A82F-6FA890469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026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BA6D7-1844-4811-9D3A-BB16D256E7E0}" type="datetimeFigureOut">
              <a:rPr lang="en-GB" smtClean="0"/>
              <a:t>22/12/2019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DF3E-141F-4CF5-A82F-6FA890469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0878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BA6D7-1844-4811-9D3A-BB16D256E7E0}" type="datetimeFigureOut">
              <a:rPr lang="en-GB" smtClean="0"/>
              <a:t>22/12/2019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DF3E-141F-4CF5-A82F-6FA890469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1436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BA6D7-1844-4811-9D3A-BB16D256E7E0}" type="datetimeFigureOut">
              <a:rPr lang="en-GB" smtClean="0"/>
              <a:t>22/12/2019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DF3E-141F-4CF5-A82F-6FA890469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831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BA6D7-1844-4811-9D3A-BB16D256E7E0}" type="datetimeFigureOut">
              <a:rPr lang="en-GB" smtClean="0"/>
              <a:t>22/12/2019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DF3E-141F-4CF5-A82F-6FA890469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982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BA6D7-1844-4811-9D3A-BB16D256E7E0}" type="datetimeFigureOut">
              <a:rPr lang="en-GB" smtClean="0"/>
              <a:t>22/12/2019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9DF3E-141F-4CF5-A82F-6FA8904694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4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11B5DB-41AD-4590-966B-660C4A6FBE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8" b="1840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/>
          </a:bodyPr>
          <a:lstStyle/>
          <a:p>
            <a:pPr algn="l"/>
            <a:r>
              <a:rPr lang="en-GB" sz="8000" dirty="0">
                <a:solidFill>
                  <a:srgbClr val="FFFFFF"/>
                </a:solidFill>
              </a:rPr>
              <a:t>Hyperoxia – a load of hot air?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9963" y="1200152"/>
            <a:ext cx="2816535" cy="4457696"/>
          </a:xfrm>
        </p:spPr>
        <p:txBody>
          <a:bodyPr anchor="ctr">
            <a:normAutofit/>
          </a:bodyPr>
          <a:lstStyle/>
          <a:p>
            <a:pPr algn="r"/>
            <a:r>
              <a:rPr lang="en-GB" sz="2800" dirty="0">
                <a:solidFill>
                  <a:srgbClr val="FFFFFF"/>
                </a:solidFill>
              </a:rPr>
              <a:t>Chris Hebbes</a:t>
            </a:r>
          </a:p>
          <a:p>
            <a:pPr algn="r"/>
            <a:r>
              <a:rPr lang="en-GB" sz="2800" dirty="0">
                <a:solidFill>
                  <a:srgbClr val="FFFFFF"/>
                </a:solidFill>
              </a:rPr>
              <a:t>Clinical lecturer and Senior Registrar in Anaesthesia and Critical Care medicine</a:t>
            </a:r>
          </a:p>
          <a:p>
            <a:pPr algn="r"/>
            <a:endParaRPr lang="en-GB" sz="2800" dirty="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563738D9-FF92-4453-936F-43ADF9E41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3877" y="4695824"/>
            <a:ext cx="15621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7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4DB23-A4E5-446B-8852-8E61B7B74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86B270-3A8C-4ADA-956C-AA5357BCA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" y="199253"/>
            <a:ext cx="10111740" cy="645949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CA9D40-2E11-4619-88C0-4E6DE5CAD0E6}"/>
              </a:ext>
            </a:extLst>
          </p:cNvPr>
          <p:cNvSpPr txBox="1"/>
          <p:nvPr/>
        </p:nvSpPr>
        <p:spPr>
          <a:xfrm>
            <a:off x="11554352" y="6488667"/>
            <a:ext cx="615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IOTA</a:t>
            </a:r>
          </a:p>
        </p:txBody>
      </p:sp>
    </p:spTree>
    <p:extLst>
      <p:ext uri="{BB962C8B-B14F-4D97-AF65-F5344CB8AC3E}">
        <p14:creationId xmlns:p14="http://schemas.microsoft.com/office/powerpoint/2010/main" val="2567866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9A1C02-CD4F-4935-ACF1-EA0041042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But how much Oxygen is harmful?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AFAF5D-0440-4DEB-8313-76D1AC6D79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GB" dirty="0"/>
              <a:t>(very little)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BDB338-40AC-47EC-A955-E1E94B8F3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25" y="2971672"/>
            <a:ext cx="9963150" cy="30765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8F1C799-1597-434A-B5BD-A8AC8C6A59E2}"/>
              </a:ext>
            </a:extLst>
          </p:cNvPr>
          <p:cNvSpPr/>
          <p:nvPr/>
        </p:nvSpPr>
        <p:spPr>
          <a:xfrm>
            <a:off x="2479040" y="4317872"/>
            <a:ext cx="41656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82E848-C3FA-4C8C-8152-AF327D2D1C52}"/>
              </a:ext>
            </a:extLst>
          </p:cNvPr>
          <p:cNvSpPr/>
          <p:nvPr/>
        </p:nvSpPr>
        <p:spPr>
          <a:xfrm>
            <a:off x="2479040" y="4962397"/>
            <a:ext cx="41656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251E6A-99DE-4B49-88CB-A78EFEF05DC1}"/>
              </a:ext>
            </a:extLst>
          </p:cNvPr>
          <p:cNvSpPr/>
          <p:nvPr/>
        </p:nvSpPr>
        <p:spPr>
          <a:xfrm>
            <a:off x="2479040" y="5327522"/>
            <a:ext cx="41656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463DBA-E8A1-4B67-AA23-83F1299B779F}"/>
              </a:ext>
            </a:extLst>
          </p:cNvPr>
          <p:cNvSpPr/>
          <p:nvPr/>
        </p:nvSpPr>
        <p:spPr>
          <a:xfrm>
            <a:off x="2479040" y="4657597"/>
            <a:ext cx="41656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36CC80-35D7-40CC-8DB9-F62E6E6D7EB4}"/>
              </a:ext>
            </a:extLst>
          </p:cNvPr>
          <p:cNvSpPr txBox="1"/>
          <p:nvPr/>
        </p:nvSpPr>
        <p:spPr>
          <a:xfrm>
            <a:off x="2479040" y="6488667"/>
            <a:ext cx="9690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The Association between Supraphysiologic Arterial Oxygen Levels and Mortality in Critically Ill Patients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EAE484-85B4-4457-AB30-89ADC370F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287" y="134462"/>
            <a:ext cx="656272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1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9A1C02-CD4F-4935-ACF1-EA0041042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Possible solutions?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AFAF5D-0440-4DEB-8313-76D1AC6D79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GB" dirty="0"/>
              <a:t>(ALARA?)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36CC80-35D7-40CC-8DB9-F62E6E6D7EB4}"/>
              </a:ext>
            </a:extLst>
          </p:cNvPr>
          <p:cNvSpPr txBox="1"/>
          <p:nvPr/>
        </p:nvSpPr>
        <p:spPr>
          <a:xfrm>
            <a:off x="2479040" y="6488667"/>
            <a:ext cx="9690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ICU-ROX</a:t>
            </a:r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DEA415A6-5C5D-4D1F-B3B0-A8138ACAE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05" y="644525"/>
            <a:ext cx="3516313" cy="547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1D049303-97E3-46F4-A80D-36420AE64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283" y="644118"/>
            <a:ext cx="7758112" cy="547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242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B933B3A-ABEB-4C87-B6EF-E10A616CE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But surely my short anaesthetic won’t make a difference?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D53B01-1385-446B-968C-E4AB07A3E0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GB" dirty="0"/>
              <a:t>(yes, it does)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F24D39-66B0-4038-AA42-8833C34CC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312" y="441325"/>
            <a:ext cx="7953375" cy="56483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2B56B3-A362-4DBC-B400-7B6E8B23959A}"/>
              </a:ext>
            </a:extLst>
          </p:cNvPr>
          <p:cNvSpPr/>
          <p:nvPr/>
        </p:nvSpPr>
        <p:spPr>
          <a:xfrm>
            <a:off x="2146126" y="6488668"/>
            <a:ext cx="100458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High intraoperative inspiratory oxygen fraction and risk of major respiratory complications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150008-867C-47F0-8871-020ECFF8D548}"/>
              </a:ext>
            </a:extLst>
          </p:cNvPr>
          <p:cNvSpPr/>
          <p:nvPr/>
        </p:nvSpPr>
        <p:spPr>
          <a:xfrm>
            <a:off x="2255520" y="1371600"/>
            <a:ext cx="7640320" cy="10464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42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7D86921-F3ED-441B-9682-70559145D6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AC73AD-23C8-4721-808D-2DFACEDEB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Incidence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9DA66C5-EC99-4EAE-B54C-EB313D165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GB" sz="2000" dirty="0">
                <a:solidFill>
                  <a:srgbClr val="FFFFFF"/>
                </a:solidFill>
              </a:rPr>
              <a:t>Locally – hyperoxia is common on intensive care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9991FA-D5E7-4826-87BC-DA27A071D9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4994"/>
            <a:ext cx="12191980" cy="812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324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E8416-44FF-4CCF-8FC4-2218B283C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5BED9-5332-4424-B6EF-D32238746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5D02FC6-0A7E-431B-83EF-94901A3BF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4196" y="96854"/>
            <a:ext cx="8769460" cy="66642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3550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E8416-44FF-4CCF-8FC4-2218B283C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5BED9-5332-4424-B6EF-D32238746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5D02FC6-0A7E-431B-83EF-94901A3BF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4196" y="96854"/>
            <a:ext cx="8769460" cy="66642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5802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D28FDC-248B-48F7-99D5-7963703007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3" b="914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4000">
                <a:solidFill>
                  <a:srgbClr val="FFFFFF"/>
                </a:solidFill>
              </a:rPr>
              <a:t>Take home messages..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Perioperative and ICU Hyperoxia associated with harm</a:t>
            </a:r>
          </a:p>
          <a:p>
            <a:r>
              <a:rPr lang="en-GB" dirty="0">
                <a:solidFill>
                  <a:srgbClr val="FFFFFF"/>
                </a:solidFill>
              </a:rPr>
              <a:t>Set a target – and review it</a:t>
            </a:r>
          </a:p>
          <a:p>
            <a:r>
              <a:rPr lang="en-GB" dirty="0">
                <a:solidFill>
                  <a:srgbClr val="FFFFFF"/>
                </a:solidFill>
              </a:rPr>
              <a:t>SpO</a:t>
            </a:r>
            <a:r>
              <a:rPr lang="en-GB" baseline="-25000" dirty="0">
                <a:solidFill>
                  <a:srgbClr val="FFFFFF"/>
                </a:solidFill>
              </a:rPr>
              <a:t>2</a:t>
            </a:r>
            <a:r>
              <a:rPr lang="en-GB" dirty="0">
                <a:solidFill>
                  <a:srgbClr val="FFFFFF"/>
                </a:solidFill>
              </a:rPr>
              <a:t> monitoring is adequate – not all need to be subjected to ABGs</a:t>
            </a:r>
          </a:p>
          <a:p>
            <a:pPr lvl="1"/>
            <a:r>
              <a:rPr lang="en-GB" sz="2800" dirty="0">
                <a:solidFill>
                  <a:srgbClr val="FFFFFF"/>
                </a:solidFill>
              </a:rPr>
              <a:t>Arguably Oxygen not needed unless SpO</a:t>
            </a:r>
            <a:r>
              <a:rPr lang="en-GB" sz="2800" baseline="-25000" dirty="0">
                <a:solidFill>
                  <a:srgbClr val="FFFFFF"/>
                </a:solidFill>
              </a:rPr>
              <a:t>2</a:t>
            </a:r>
            <a:r>
              <a:rPr lang="en-GB" sz="2800" dirty="0">
                <a:solidFill>
                  <a:srgbClr val="FFFFFF"/>
                </a:solidFill>
              </a:rPr>
              <a:t>&lt;90%</a:t>
            </a:r>
          </a:p>
          <a:p>
            <a:pPr lvl="1"/>
            <a:r>
              <a:rPr lang="en-GB" sz="2800" dirty="0">
                <a:solidFill>
                  <a:srgbClr val="FFFFFF"/>
                </a:solidFill>
              </a:rPr>
              <a:t>“Routine” targets 94-98%</a:t>
            </a:r>
          </a:p>
          <a:p>
            <a:pPr lvl="1"/>
            <a:r>
              <a:rPr lang="en-GB" sz="2800" dirty="0">
                <a:solidFill>
                  <a:srgbClr val="FFFFFF"/>
                </a:solidFill>
              </a:rPr>
              <a:t>“CO</a:t>
            </a:r>
            <a:r>
              <a:rPr lang="en-GB" sz="2800" baseline="-25000" dirty="0">
                <a:solidFill>
                  <a:srgbClr val="FFFFFF"/>
                </a:solidFill>
              </a:rPr>
              <a:t>2</a:t>
            </a:r>
            <a:r>
              <a:rPr lang="en-GB" sz="2800" dirty="0">
                <a:solidFill>
                  <a:srgbClr val="FFFFFF"/>
                </a:solidFill>
              </a:rPr>
              <a:t> retainer” target 88-92%</a:t>
            </a:r>
          </a:p>
        </p:txBody>
      </p:sp>
    </p:spTree>
    <p:extLst>
      <p:ext uri="{BB962C8B-B14F-4D97-AF65-F5344CB8AC3E}">
        <p14:creationId xmlns:p14="http://schemas.microsoft.com/office/powerpoint/2010/main" val="3239751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C5387-FE38-44BC-8DE0-BF08B0CC3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677899-2998-4CEC-93D4-164C095CB5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44000"/>
          </a:xfrm>
        </p:spPr>
      </p:pic>
    </p:spTree>
    <p:extLst>
      <p:ext uri="{BB962C8B-B14F-4D97-AF65-F5344CB8AC3E}">
        <p14:creationId xmlns:p14="http://schemas.microsoft.com/office/powerpoint/2010/main" val="3513893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B696E-BDE8-4735-92C7-C3D9D3A4F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136372-02F9-4382-A231-E639D8D21E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8113807"/>
          </a:xfrm>
        </p:spPr>
      </p:pic>
    </p:spTree>
    <p:extLst>
      <p:ext uri="{BB962C8B-B14F-4D97-AF65-F5344CB8AC3E}">
        <p14:creationId xmlns:p14="http://schemas.microsoft.com/office/powerpoint/2010/main" val="2616494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604486-B125-4ECC-B813-314595013B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6" b="129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8A91C73-9529-4250-B174-0242FD6E8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4000" dirty="0">
                <a:solidFill>
                  <a:srgbClr val="FFFFFF"/>
                </a:solidFill>
              </a:rPr>
              <a:t>Aims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CA476D0-00A4-4B36-A7F2-4DC9FD129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GB" sz="3200" dirty="0">
                <a:solidFill>
                  <a:srgbClr val="FFFFFF"/>
                </a:solidFill>
              </a:rPr>
              <a:t>Definition – what it is</a:t>
            </a:r>
          </a:p>
          <a:p>
            <a:r>
              <a:rPr lang="en-GB" sz="3200" dirty="0">
                <a:solidFill>
                  <a:srgbClr val="FFFFFF"/>
                </a:solidFill>
              </a:rPr>
              <a:t>Problems associated with hyperoxia</a:t>
            </a:r>
          </a:p>
          <a:p>
            <a:r>
              <a:rPr lang="en-GB" sz="3200" dirty="0">
                <a:solidFill>
                  <a:srgbClr val="FFFFFF"/>
                </a:solidFill>
              </a:rPr>
              <a:t>Evidence</a:t>
            </a:r>
          </a:p>
          <a:p>
            <a:r>
              <a:rPr lang="en-GB" sz="3200" dirty="0">
                <a:solidFill>
                  <a:srgbClr val="FFFFFF"/>
                </a:solidFill>
              </a:rPr>
              <a:t>Incidence – how common in our practice</a:t>
            </a:r>
          </a:p>
        </p:txBody>
      </p:sp>
    </p:spTree>
    <p:extLst>
      <p:ext uri="{BB962C8B-B14F-4D97-AF65-F5344CB8AC3E}">
        <p14:creationId xmlns:p14="http://schemas.microsoft.com/office/powerpoint/2010/main" val="28267344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492B1-72D7-474B-9859-730505F1E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D2ED8-E853-45E3-AFD5-319BDB149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Image result for batman antibiotic poster slap">
            <a:extLst>
              <a:ext uri="{FF2B5EF4-FFF2-40B4-BE49-F238E27FC236}">
                <a16:creationId xmlns:a16="http://schemas.microsoft.com/office/drawing/2014/main" id="{1902767D-6040-480E-BFD9-F93B1C335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40" y="30480"/>
            <a:ext cx="6827520" cy="682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A0E716F-B377-41E5-BD07-64BD9AC8CC8B}"/>
              </a:ext>
            </a:extLst>
          </p:cNvPr>
          <p:cNvSpPr/>
          <p:nvPr/>
        </p:nvSpPr>
        <p:spPr>
          <a:xfrm>
            <a:off x="6842760" y="365125"/>
            <a:ext cx="2186940" cy="923330"/>
          </a:xfrm>
          <a:prstGeom prst="rect">
            <a:avLst/>
          </a:prstGeom>
          <a:solidFill>
            <a:srgbClr val="F1D5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1EC3BD-F7D1-49BC-9526-F940EFC861BB}"/>
              </a:ext>
            </a:extLst>
          </p:cNvPr>
          <p:cNvSpPr txBox="1"/>
          <p:nvPr/>
        </p:nvSpPr>
        <p:spPr>
          <a:xfrm>
            <a:off x="7170420" y="365125"/>
            <a:ext cx="2724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/>
              <a:t>No!….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64AFED-C5CC-4CD7-9F5B-C4C674653056}"/>
              </a:ext>
            </a:extLst>
          </p:cNvPr>
          <p:cNvSpPr/>
          <p:nvPr/>
        </p:nvSpPr>
        <p:spPr>
          <a:xfrm>
            <a:off x="3486150" y="230188"/>
            <a:ext cx="2186940" cy="923330"/>
          </a:xfrm>
          <a:prstGeom prst="rect">
            <a:avLst/>
          </a:prstGeom>
          <a:solidFill>
            <a:srgbClr val="F1D5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0BDD86-4533-4A11-BDCF-5EC963F3771A}"/>
              </a:ext>
            </a:extLst>
          </p:cNvPr>
          <p:cNvSpPr txBox="1"/>
          <p:nvPr/>
        </p:nvSpPr>
        <p:spPr>
          <a:xfrm>
            <a:off x="3147060" y="230188"/>
            <a:ext cx="2724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What we need is a </a:t>
            </a:r>
          </a:p>
          <a:p>
            <a:r>
              <a:rPr lang="en-GB" dirty="0"/>
              <a:t>Randomised Controlled….</a:t>
            </a:r>
          </a:p>
        </p:txBody>
      </p:sp>
    </p:spTree>
    <p:extLst>
      <p:ext uri="{BB962C8B-B14F-4D97-AF65-F5344CB8AC3E}">
        <p14:creationId xmlns:p14="http://schemas.microsoft.com/office/powerpoint/2010/main" val="1908503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F45579-E6B7-4F32-A752-E2D601EE83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6" b="7224"/>
          <a:stretch/>
        </p:blipFill>
        <p:spPr>
          <a:xfrm>
            <a:off x="20" y="53835"/>
            <a:ext cx="12191980" cy="6857999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CAFDAB8-F3B4-40C9-920D-297278757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4000" dirty="0">
                <a:solidFill>
                  <a:srgbClr val="FFFFFF"/>
                </a:solidFill>
              </a:rPr>
              <a:t>References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CC9D9D7F-2C48-45B3-A6A9-77BE6078D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endParaRPr lang="en-GB" sz="2000" dirty="0">
              <a:solidFill>
                <a:srgbClr val="FFFFFF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22789E3-A8EA-4AFD-BAAC-34D9D672A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91148" y="1969665"/>
            <a:ext cx="3026341" cy="3026341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3896C30F-03B5-4F71-B8A3-6563CBD3B7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07175" y="1969665"/>
            <a:ext cx="3026341" cy="302634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DBCCB6D-576E-4A9C-A558-15370039BBFE}"/>
              </a:ext>
            </a:extLst>
          </p:cNvPr>
          <p:cNvSpPr/>
          <p:nvPr/>
        </p:nvSpPr>
        <p:spPr>
          <a:xfrm>
            <a:off x="5391149" y="4953469"/>
            <a:ext cx="302634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Slides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8E57D6-A1DB-48AC-B631-810BF538E907}"/>
              </a:ext>
            </a:extLst>
          </p:cNvPr>
          <p:cNvSpPr/>
          <p:nvPr/>
        </p:nvSpPr>
        <p:spPr>
          <a:xfrm>
            <a:off x="8707175" y="4953469"/>
            <a:ext cx="3026341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656795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F45579-E6B7-4F32-A752-E2D601EE8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6" b="722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CAFDAB8-F3B4-40C9-920D-297278757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4000" dirty="0">
                <a:solidFill>
                  <a:srgbClr val="FFFFFF"/>
                </a:solidFill>
              </a:rPr>
              <a:t>Definitions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CC9D9D7F-2C48-45B3-A6A9-77BE6078D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PaO</a:t>
            </a:r>
            <a:r>
              <a:rPr lang="en-US" sz="3200" baseline="-25000" dirty="0">
                <a:solidFill>
                  <a:srgbClr val="FFFFFF"/>
                </a:solidFill>
              </a:rPr>
              <a:t>2 </a:t>
            </a:r>
            <a:r>
              <a:rPr lang="en-US" sz="3200" dirty="0">
                <a:solidFill>
                  <a:srgbClr val="FFFFFF"/>
                </a:solidFill>
              </a:rPr>
              <a:t>&gt; 13.3 kPa</a:t>
            </a:r>
          </a:p>
          <a:p>
            <a:r>
              <a:rPr lang="en-US" sz="3200" dirty="0">
                <a:solidFill>
                  <a:srgbClr val="FFFFFF"/>
                </a:solidFill>
              </a:rPr>
              <a:t>Probable/moderate hyperoxia PaO</a:t>
            </a:r>
            <a:r>
              <a:rPr lang="en-US" sz="3200" baseline="-25000" dirty="0">
                <a:solidFill>
                  <a:srgbClr val="FFFFFF"/>
                </a:solidFill>
              </a:rPr>
              <a:t>2</a:t>
            </a:r>
            <a:r>
              <a:rPr lang="en-US" sz="3200" dirty="0">
                <a:solidFill>
                  <a:srgbClr val="FFFFFF"/>
                </a:solidFill>
              </a:rPr>
              <a:t> 101-299 mmHg</a:t>
            </a:r>
          </a:p>
          <a:p>
            <a:r>
              <a:rPr lang="en-US" sz="3200" dirty="0">
                <a:solidFill>
                  <a:srgbClr val="FFFFFF"/>
                </a:solidFill>
              </a:rPr>
              <a:t>Severe PaO</a:t>
            </a:r>
            <a:r>
              <a:rPr lang="en-US" sz="3200" baseline="-25000" dirty="0">
                <a:solidFill>
                  <a:srgbClr val="FFFFFF"/>
                </a:solidFill>
              </a:rPr>
              <a:t>2</a:t>
            </a:r>
            <a:r>
              <a:rPr lang="en-US" sz="3200" dirty="0">
                <a:solidFill>
                  <a:srgbClr val="FFFFFF"/>
                </a:solidFill>
              </a:rPr>
              <a:t> &gt;300 mmHg</a:t>
            </a:r>
          </a:p>
          <a:p>
            <a:r>
              <a:rPr lang="en-US" sz="3200" dirty="0">
                <a:solidFill>
                  <a:srgbClr val="FFFFFF"/>
                </a:solidFill>
              </a:rPr>
              <a:t>PaO</a:t>
            </a:r>
            <a:r>
              <a:rPr lang="en-US" sz="3200" baseline="-25000" dirty="0">
                <a:solidFill>
                  <a:srgbClr val="FFFFFF"/>
                </a:solidFill>
              </a:rPr>
              <a:t>2</a:t>
            </a:r>
            <a:r>
              <a:rPr lang="en-US" sz="3200" dirty="0">
                <a:solidFill>
                  <a:srgbClr val="FFFFFF"/>
                </a:solidFill>
              </a:rPr>
              <a:t> / FiO</a:t>
            </a:r>
            <a:r>
              <a:rPr lang="en-US" sz="3200" baseline="-25000" dirty="0">
                <a:solidFill>
                  <a:srgbClr val="FFFFFF"/>
                </a:solidFill>
              </a:rPr>
              <a:t>2</a:t>
            </a:r>
            <a:r>
              <a:rPr lang="en-US" sz="3200" dirty="0">
                <a:solidFill>
                  <a:srgbClr val="FFFFFF"/>
                </a:solidFill>
              </a:rPr>
              <a:t> ratio?</a:t>
            </a:r>
          </a:p>
          <a:p>
            <a:r>
              <a:rPr lang="en-US" sz="3200" dirty="0">
                <a:solidFill>
                  <a:srgbClr val="FFFFFF"/>
                </a:solidFill>
              </a:rPr>
              <a:t>SpO</a:t>
            </a:r>
            <a:r>
              <a:rPr lang="en-US" sz="3200" baseline="-25000" dirty="0">
                <a:solidFill>
                  <a:srgbClr val="FFFFFF"/>
                </a:solidFill>
              </a:rPr>
              <a:t>2</a:t>
            </a:r>
            <a:r>
              <a:rPr lang="en-US" sz="3200" dirty="0">
                <a:solidFill>
                  <a:srgbClr val="FFFFFF"/>
                </a:solidFill>
              </a:rPr>
              <a:t> 97-100%</a:t>
            </a:r>
          </a:p>
        </p:txBody>
      </p:sp>
    </p:spTree>
    <p:extLst>
      <p:ext uri="{BB962C8B-B14F-4D97-AF65-F5344CB8AC3E}">
        <p14:creationId xmlns:p14="http://schemas.microsoft.com/office/powerpoint/2010/main" val="2026251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F45579-E6B7-4F32-A752-E2D601EE8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6" b="722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CAFDAB8-F3B4-40C9-920D-297278757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4000" dirty="0">
                <a:solidFill>
                  <a:srgbClr val="FFFFFF"/>
                </a:solidFill>
              </a:rPr>
              <a:t>Hyperoxia with normal SpO</a:t>
            </a:r>
            <a:r>
              <a:rPr lang="en-GB" sz="4000" baseline="-25000" dirty="0">
                <a:solidFill>
                  <a:srgbClr val="FFFFFF"/>
                </a:solidFill>
              </a:rPr>
              <a:t>2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CC9D9D7F-2C48-45B3-A6A9-77BE6078D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FFFFFF"/>
                </a:solidFill>
                <a:latin typeface="+mj-lt"/>
              </a:rPr>
              <a:t>Hyperoxia with supraphysiological SpO</a:t>
            </a:r>
            <a:r>
              <a:rPr lang="en-US" sz="4000" baseline="-25000" dirty="0">
                <a:solidFill>
                  <a:srgbClr val="FFFFFF"/>
                </a:solidFill>
                <a:latin typeface="+mj-l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68734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D86921-F3ED-441B-9682-70559145D6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AC73AD-23C8-4721-808D-2DFACEDEB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Harms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F242D55-4675-4784-8357-945F644860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0085938"/>
              </p:ext>
            </p:extLst>
          </p:nvPr>
        </p:nvGraphicFramePr>
        <p:xfrm>
          <a:off x="4989546" y="856343"/>
          <a:ext cx="6364254" cy="5320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47090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43B032E-C8C3-4E0A-90A4-9646A6D94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Oxygen </a:t>
            </a:r>
            <a:r>
              <a:rPr lang="en-GB" i="1" dirty="0">
                <a:solidFill>
                  <a:schemeClr val="bg1"/>
                </a:solidFill>
              </a:rPr>
              <a:t>may</a:t>
            </a:r>
            <a:r>
              <a:rPr lang="en-GB" dirty="0">
                <a:solidFill>
                  <a:schemeClr val="bg1"/>
                </a:solidFill>
              </a:rPr>
              <a:t> be harmful</a:t>
            </a:r>
            <a:br>
              <a:rPr lang="en-GB" dirty="0">
                <a:solidFill>
                  <a:schemeClr val="bg1"/>
                </a:solidFill>
              </a:rPr>
            </a:b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149EC56-C325-4959-8594-1F60031272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GB" dirty="0"/>
              <a:t>(yes)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C6C071-26D5-4481-B3FC-B26B1D5606B6}"/>
              </a:ext>
            </a:extLst>
          </p:cNvPr>
          <p:cNvSpPr txBox="1"/>
          <p:nvPr/>
        </p:nvSpPr>
        <p:spPr>
          <a:xfrm>
            <a:off x="10233764" y="6492875"/>
            <a:ext cx="1936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De Jorge 2008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951AD6-BE33-42E7-891D-949565CFC61C}"/>
              </a:ext>
            </a:extLst>
          </p:cNvPr>
          <p:cNvSpPr txBox="1"/>
          <p:nvPr/>
        </p:nvSpPr>
        <p:spPr>
          <a:xfrm>
            <a:off x="8630433" y="964169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SpO</a:t>
            </a:r>
            <a:r>
              <a:rPr lang="en-GB" baseline="-25000" dirty="0"/>
              <a:t>2</a:t>
            </a:r>
            <a:r>
              <a:rPr lang="en-GB" dirty="0"/>
              <a:t> 94-98%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17E228-27D2-4A1F-ADFF-6947AAEB02A4}"/>
              </a:ext>
            </a:extLst>
          </p:cNvPr>
          <p:cNvSpPr txBox="1"/>
          <p:nvPr/>
        </p:nvSpPr>
        <p:spPr>
          <a:xfrm>
            <a:off x="7605386" y="2766774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SpO</a:t>
            </a:r>
            <a:r>
              <a:rPr lang="en-GB" baseline="-25000" dirty="0"/>
              <a:t>2</a:t>
            </a:r>
            <a:r>
              <a:rPr lang="en-GB" dirty="0"/>
              <a:t> &gt;97%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BABFE6-D674-46CA-8ECC-67BCD54FA7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19" y="530291"/>
            <a:ext cx="8931058" cy="599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40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/>
      <p:bldP spid="9" grpId="0"/>
      <p:bldP spid="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43B032E-C8C3-4E0A-90A4-9646A6D94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Oxygen </a:t>
            </a:r>
            <a:r>
              <a:rPr lang="en-GB" i="1" dirty="0">
                <a:solidFill>
                  <a:schemeClr val="bg1"/>
                </a:solidFill>
              </a:rPr>
              <a:t>may</a:t>
            </a:r>
            <a:r>
              <a:rPr lang="en-GB" dirty="0">
                <a:solidFill>
                  <a:schemeClr val="bg1"/>
                </a:solidFill>
              </a:rPr>
              <a:t> be harmful</a:t>
            </a:r>
            <a:br>
              <a:rPr lang="en-GB" dirty="0">
                <a:solidFill>
                  <a:schemeClr val="bg1"/>
                </a:solidFill>
              </a:rPr>
            </a:b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149EC56-C325-4959-8594-1F60031272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GB" dirty="0"/>
              <a:t>(yes)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C6C071-26D5-4481-B3FC-B26B1D5606B6}"/>
              </a:ext>
            </a:extLst>
          </p:cNvPr>
          <p:cNvSpPr txBox="1"/>
          <p:nvPr/>
        </p:nvSpPr>
        <p:spPr>
          <a:xfrm>
            <a:off x="10233764" y="6492875"/>
            <a:ext cx="1936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Helmerhorst</a:t>
            </a:r>
            <a:r>
              <a:rPr lang="en-GB" dirty="0">
                <a:solidFill>
                  <a:schemeClr val="bg1"/>
                </a:solidFill>
              </a:rPr>
              <a:t> 2015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951AD6-BE33-42E7-891D-949565CFC61C}"/>
              </a:ext>
            </a:extLst>
          </p:cNvPr>
          <p:cNvSpPr txBox="1"/>
          <p:nvPr/>
        </p:nvSpPr>
        <p:spPr>
          <a:xfrm>
            <a:off x="8630433" y="964169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SpO</a:t>
            </a:r>
            <a:r>
              <a:rPr lang="en-GB" baseline="-25000" dirty="0"/>
              <a:t>2</a:t>
            </a:r>
            <a:r>
              <a:rPr lang="en-GB" dirty="0"/>
              <a:t> 94-98%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17E228-27D2-4A1F-ADFF-6947AAEB02A4}"/>
              </a:ext>
            </a:extLst>
          </p:cNvPr>
          <p:cNvSpPr txBox="1"/>
          <p:nvPr/>
        </p:nvSpPr>
        <p:spPr>
          <a:xfrm>
            <a:off x="7605386" y="2766774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SpO</a:t>
            </a:r>
            <a:r>
              <a:rPr lang="en-GB" baseline="-25000" dirty="0"/>
              <a:t>2</a:t>
            </a:r>
            <a:r>
              <a:rPr lang="en-GB" dirty="0"/>
              <a:t> &gt;97%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BABFE6-D674-46CA-8ECC-67BCD54FA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321" y="109537"/>
            <a:ext cx="5572125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3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/>
      <p:bldP spid="9" grpId="0"/>
      <p:bldP spid="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43B032E-C8C3-4E0A-90A4-9646A6D94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Oxygen </a:t>
            </a:r>
            <a:r>
              <a:rPr lang="en-GB" i="1" dirty="0">
                <a:solidFill>
                  <a:schemeClr val="bg1"/>
                </a:solidFill>
              </a:rPr>
              <a:t>may</a:t>
            </a:r>
            <a:r>
              <a:rPr lang="en-GB" dirty="0">
                <a:solidFill>
                  <a:schemeClr val="bg1"/>
                </a:solidFill>
              </a:rPr>
              <a:t> be harmful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Does this apply to critical care?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149EC56-C325-4959-8594-1F60031272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GB" dirty="0"/>
              <a:t>(yes)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C6C071-26D5-4481-B3FC-B26B1D5606B6}"/>
              </a:ext>
            </a:extLst>
          </p:cNvPr>
          <p:cNvSpPr txBox="1"/>
          <p:nvPr/>
        </p:nvSpPr>
        <p:spPr>
          <a:xfrm>
            <a:off x="10704786" y="6492875"/>
            <a:ext cx="1465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OXYGEN-ICU</a:t>
            </a:r>
          </a:p>
        </p:txBody>
      </p:sp>
      <p:pic>
        <p:nvPicPr>
          <p:cNvPr id="5" name="New picture">
            <a:extLst>
              <a:ext uri="{FF2B5EF4-FFF2-40B4-BE49-F238E27FC236}">
                <a16:creationId xmlns:a16="http://schemas.microsoft.com/office/drawing/2014/main" id="{D0FF70AE-CDB2-4882-BBA1-CEA625156B3E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40" y="392113"/>
            <a:ext cx="10673369" cy="607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951AD6-BE33-42E7-891D-949565CFC61C}"/>
              </a:ext>
            </a:extLst>
          </p:cNvPr>
          <p:cNvSpPr txBox="1"/>
          <p:nvPr/>
        </p:nvSpPr>
        <p:spPr>
          <a:xfrm>
            <a:off x="8630433" y="964169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SpO</a:t>
            </a:r>
            <a:r>
              <a:rPr lang="en-GB" baseline="-25000" dirty="0"/>
              <a:t>2</a:t>
            </a:r>
            <a:r>
              <a:rPr lang="en-GB" dirty="0"/>
              <a:t> 94-98%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17E228-27D2-4A1F-ADFF-6947AAEB02A4}"/>
              </a:ext>
            </a:extLst>
          </p:cNvPr>
          <p:cNvSpPr txBox="1"/>
          <p:nvPr/>
        </p:nvSpPr>
        <p:spPr>
          <a:xfrm>
            <a:off x="7605386" y="2766774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SpO</a:t>
            </a:r>
            <a:r>
              <a:rPr lang="en-GB" baseline="-25000" dirty="0"/>
              <a:t>2</a:t>
            </a:r>
            <a:r>
              <a:rPr lang="en-GB" dirty="0"/>
              <a:t> &gt;97%</a:t>
            </a:r>
          </a:p>
        </p:txBody>
      </p:sp>
    </p:spTree>
    <p:extLst>
      <p:ext uri="{BB962C8B-B14F-4D97-AF65-F5344CB8AC3E}">
        <p14:creationId xmlns:p14="http://schemas.microsoft.com/office/powerpoint/2010/main" val="336254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CAFDAB8-F3B4-40C9-920D-297278757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dirty="0">
                <a:solidFill>
                  <a:srgbClr val="FFFFFF"/>
                </a:solidFill>
              </a:rPr>
              <a:t>Is Oxygen harmful in different disease populations?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4F0F962-1C5B-4A3E-BE21-376DBB00BC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GB" dirty="0"/>
              <a:t>(maybe)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07FAFC-380E-491D-B55B-95BBB8924A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999"/>
          <a:stretch/>
        </p:blipFill>
        <p:spPr>
          <a:xfrm>
            <a:off x="1844566" y="167059"/>
            <a:ext cx="8464634" cy="66909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1BDF7A-2E88-4A82-B799-56BE1A83D26B}"/>
              </a:ext>
            </a:extLst>
          </p:cNvPr>
          <p:cNvSpPr/>
          <p:nvPr/>
        </p:nvSpPr>
        <p:spPr>
          <a:xfrm>
            <a:off x="1844566" y="5990897"/>
            <a:ext cx="8466082" cy="2207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62D1D-1B29-4C1B-9251-D50290019902}"/>
              </a:ext>
            </a:extLst>
          </p:cNvPr>
          <p:cNvSpPr txBox="1"/>
          <p:nvPr/>
        </p:nvSpPr>
        <p:spPr>
          <a:xfrm>
            <a:off x="11554352" y="6488667"/>
            <a:ext cx="615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IOTA</a:t>
            </a:r>
          </a:p>
        </p:txBody>
      </p:sp>
    </p:spTree>
    <p:extLst>
      <p:ext uri="{BB962C8B-B14F-4D97-AF65-F5344CB8AC3E}">
        <p14:creationId xmlns:p14="http://schemas.microsoft.com/office/powerpoint/2010/main" val="65786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58D42C4F4D6ED4FB6DFDEBBB691FCD6" ma:contentTypeVersion="8" ma:contentTypeDescription="Create a new document." ma:contentTypeScope="" ma:versionID="283634770e6b58ae40685ba8f109a996">
  <xsd:schema xmlns:xsd="http://www.w3.org/2001/XMLSchema" xmlns:xs="http://www.w3.org/2001/XMLSchema" xmlns:p="http://schemas.microsoft.com/office/2006/metadata/properties" xmlns:ns3="d12b0866-9180-4d63-9858-8ee9b28a86cf" xmlns:ns4="f8d34afb-eaf3-414f-8c4c-a486f0a8a8fb" targetNamespace="http://schemas.microsoft.com/office/2006/metadata/properties" ma:root="true" ma:fieldsID="9a8c55f7aaf827983e225d9a110789dd" ns3:_="" ns4:_="">
    <xsd:import namespace="d12b0866-9180-4d63-9858-8ee9b28a86cf"/>
    <xsd:import namespace="f8d34afb-eaf3-414f-8c4c-a486f0a8a8f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2b0866-9180-4d63-9858-8ee9b28a86c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d34afb-eaf3-414f-8c4c-a486f0a8a8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C8ADF37-1CC8-4F9F-969D-30DD598A6287}">
  <ds:schemaRefs>
    <ds:schemaRef ds:uri="f8d34afb-eaf3-414f-8c4c-a486f0a8a8fb"/>
    <ds:schemaRef ds:uri="http://schemas.microsoft.com/office/2006/documentManagement/types"/>
    <ds:schemaRef ds:uri="d12b0866-9180-4d63-9858-8ee9b28a86cf"/>
    <ds:schemaRef ds:uri="http://purl.org/dc/terms/"/>
    <ds:schemaRef ds:uri="http://purl.org/dc/dcmitype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06D3E9D3-5336-4448-9509-B6494A1988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2b0866-9180-4d63-9858-8ee9b28a86cf"/>
    <ds:schemaRef ds:uri="f8d34afb-eaf3-414f-8c4c-a486f0a8a8f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0B59ACC-B862-487E-B0D6-B3689813242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742</TotalTime>
  <Words>343</Words>
  <Application>Microsoft Office PowerPoint</Application>
  <PresentationFormat>Widescreen</PresentationFormat>
  <Paragraphs>86</Paragraphs>
  <Slides>21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Hyperoxia – a load of hot air?</vt:lpstr>
      <vt:lpstr>Aims</vt:lpstr>
      <vt:lpstr>Definitions</vt:lpstr>
      <vt:lpstr>Hyperoxia with normal SpO2</vt:lpstr>
      <vt:lpstr>Harms</vt:lpstr>
      <vt:lpstr>Oxygen may be harmful </vt:lpstr>
      <vt:lpstr>Oxygen may be harmful </vt:lpstr>
      <vt:lpstr>Oxygen may be harmful Does this apply to critical care? </vt:lpstr>
      <vt:lpstr>Is Oxygen harmful in different disease populations?</vt:lpstr>
      <vt:lpstr>PowerPoint Presentation</vt:lpstr>
      <vt:lpstr>But how much Oxygen is harmful?</vt:lpstr>
      <vt:lpstr>Possible solutions?</vt:lpstr>
      <vt:lpstr>But surely my short anaesthetic won’t make a difference?</vt:lpstr>
      <vt:lpstr>Incidence</vt:lpstr>
      <vt:lpstr>PowerPoint Presentation</vt:lpstr>
      <vt:lpstr>PowerPoint Presentation</vt:lpstr>
      <vt:lpstr>Take home messages..</vt:lpstr>
      <vt:lpstr>PowerPoint Presentation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Hyperoxia – a load of hot air?</dc:title>
  <dc:creator>Hebbes, Christopher P. (Dr.)</dc:creator>
  <cp:lastModifiedBy>Hebbes, Christopher P. (Dr.)</cp:lastModifiedBy>
  <cp:revision>1</cp:revision>
  <dcterms:created xsi:type="dcterms:W3CDTF">2019-12-06T12:54:04Z</dcterms:created>
  <dcterms:modified xsi:type="dcterms:W3CDTF">2019-12-22T18:31:57Z</dcterms:modified>
</cp:coreProperties>
</file>